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4"/>
    <p:sldMasterId id="2147483702" r:id="rId5"/>
    <p:sldMasterId id="2147483724" r:id="rId6"/>
    <p:sldMasterId id="2147483743" r:id="rId7"/>
  </p:sldMasterIdLst>
  <p:notesMasterIdLst>
    <p:notesMasterId r:id="rId11"/>
  </p:notesMasterIdLst>
  <p:handoutMasterIdLst>
    <p:handoutMasterId r:id="rId12"/>
  </p:handoutMasterIdLst>
  <p:sldIdLst>
    <p:sldId id="5010" r:id="rId8"/>
    <p:sldId id="5016" r:id="rId9"/>
    <p:sldId id="5012" r:id="rId10"/>
  </p:sldIdLst>
  <p:sldSz cx="12188825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799" kern="1200">
        <a:solidFill>
          <a:schemeClr val="tx1"/>
        </a:solidFill>
        <a:latin typeface="Arial" charset="0"/>
        <a:ea typeface="+mn-ea"/>
        <a:cs typeface="+mn-cs"/>
      </a:defRPr>
    </a:lvl1pPr>
    <a:lvl2pPr marL="609493" algn="l" rtl="0" fontAlgn="base">
      <a:spcBef>
        <a:spcPct val="0"/>
      </a:spcBef>
      <a:spcAft>
        <a:spcPct val="0"/>
      </a:spcAft>
      <a:defRPr sz="4799" kern="1200">
        <a:solidFill>
          <a:schemeClr val="tx1"/>
        </a:solidFill>
        <a:latin typeface="Arial" charset="0"/>
        <a:ea typeface="+mn-ea"/>
        <a:cs typeface="+mn-cs"/>
      </a:defRPr>
    </a:lvl2pPr>
    <a:lvl3pPr marL="1218987" algn="l" rtl="0" fontAlgn="base">
      <a:spcBef>
        <a:spcPct val="0"/>
      </a:spcBef>
      <a:spcAft>
        <a:spcPct val="0"/>
      </a:spcAft>
      <a:defRPr sz="4799" kern="1200">
        <a:solidFill>
          <a:schemeClr val="tx1"/>
        </a:solidFill>
        <a:latin typeface="Arial" charset="0"/>
        <a:ea typeface="+mn-ea"/>
        <a:cs typeface="+mn-cs"/>
      </a:defRPr>
    </a:lvl3pPr>
    <a:lvl4pPr marL="1828480" algn="l" rtl="0" fontAlgn="base">
      <a:spcBef>
        <a:spcPct val="0"/>
      </a:spcBef>
      <a:spcAft>
        <a:spcPct val="0"/>
      </a:spcAft>
      <a:defRPr sz="4799" kern="1200">
        <a:solidFill>
          <a:schemeClr val="tx1"/>
        </a:solidFill>
        <a:latin typeface="Arial" charset="0"/>
        <a:ea typeface="+mn-ea"/>
        <a:cs typeface="+mn-cs"/>
      </a:defRPr>
    </a:lvl4pPr>
    <a:lvl5pPr marL="2437973" algn="l" rtl="0" fontAlgn="base">
      <a:spcBef>
        <a:spcPct val="0"/>
      </a:spcBef>
      <a:spcAft>
        <a:spcPct val="0"/>
      </a:spcAft>
      <a:defRPr sz="4799" kern="1200">
        <a:solidFill>
          <a:schemeClr val="tx1"/>
        </a:solidFill>
        <a:latin typeface="Arial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rial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rial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rial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7851368-E04C-4E9F-8C62-3A904AB4BA6B}">
          <p14:sldIdLst>
            <p14:sldId id="5010"/>
            <p14:sldId id="5016"/>
            <p14:sldId id="50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12" userDrawn="1">
          <p15:clr>
            <a:srgbClr val="A4A3A4"/>
          </p15:clr>
        </p15:guide>
        <p15:guide id="2" orient="horz" pos="684" userDrawn="1">
          <p15:clr>
            <a:srgbClr val="A4A3A4"/>
          </p15:clr>
        </p15:guide>
        <p15:guide id="3" pos="239" userDrawn="1">
          <p15:clr>
            <a:srgbClr val="A4A3A4"/>
          </p15:clr>
        </p15:guide>
        <p15:guide id="4" pos="74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epak Gupta" initials="DG" lastIdx="1" clrIdx="0">
    <p:extLst>
      <p:ext uri="{19B8F6BF-5375-455C-9EA6-DF929625EA0E}">
        <p15:presenceInfo xmlns:p15="http://schemas.microsoft.com/office/powerpoint/2012/main" userId="S::Deepak_Guptaa@hcl.com::01ba0060-de51-4655-a473-777f778d22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00B050"/>
    <a:srgbClr val="C00000"/>
    <a:srgbClr val="F9B479"/>
    <a:srgbClr val="B1F2AC"/>
    <a:srgbClr val="A6A6A6"/>
    <a:srgbClr val="B4C6E7"/>
    <a:srgbClr val="EF798D"/>
    <a:srgbClr val="FF89B9"/>
    <a:srgbClr val="1B4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280" autoAdjust="0"/>
  </p:normalViewPr>
  <p:slideViewPr>
    <p:cSldViewPr snapToGrid="0">
      <p:cViewPr varScale="1">
        <p:scale>
          <a:sx n="83" d="100"/>
          <a:sy n="83" d="100"/>
        </p:scale>
        <p:origin x="475" y="101"/>
      </p:cViewPr>
      <p:guideLst>
        <p:guide orient="horz" pos="3912"/>
        <p:guide orient="horz" pos="684"/>
        <p:guide pos="239"/>
        <p:guide pos="7439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814" y="3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50000"/>
              </a:spcBef>
              <a:defRPr sz="1200" b="1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50000"/>
              </a:spcBef>
              <a:defRPr sz="1200" b="1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50000"/>
              </a:spcBef>
              <a:defRPr sz="1200" b="1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50000"/>
              </a:spcBef>
              <a:defRPr sz="1200" b="1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742F716-0326-4B36-8912-FC624362C3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095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50000"/>
              </a:spcBef>
              <a:defRPr sz="1200" b="1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50000"/>
              </a:spcBef>
              <a:defRPr sz="1200" b="1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19138"/>
            <a:ext cx="6397625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60888"/>
            <a:ext cx="536257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50000"/>
              </a:spcBef>
              <a:defRPr sz="1200" b="1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22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50000"/>
              </a:spcBef>
              <a:defRPr sz="1200" b="1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ABDC78B-03EC-4896-B864-3D56C6E3FF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87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BDC78B-03EC-4896-B864-3D56C6E3FF4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34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BDC78B-03EC-4896-B864-3D56C6E3FF4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37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zfmzTcVUJg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zfmzTcVUJg" TargetMode="Externa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tif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tiff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0C1073B7-526E-48BA-B9C6-19799B772604}"/>
              </a:ext>
            </a:extLst>
          </p:cNvPr>
          <p:cNvSpPr/>
          <p:nvPr userDrawn="1"/>
        </p:nvSpPr>
        <p:spPr bwMode="auto">
          <a:xfrm rot="12706775">
            <a:off x="5909537" y="1644984"/>
            <a:ext cx="4825365" cy="4409078"/>
          </a:xfrm>
          <a:prstGeom prst="triangle">
            <a:avLst/>
          </a:prstGeom>
          <a:solidFill>
            <a:schemeClr val="bg1">
              <a:lumMod val="85000"/>
            </a:schemeClr>
          </a:solidFill>
          <a:ln w="38100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49F8D34-7DDC-4A7D-AFED-5BE98A32C9D9}"/>
              </a:ext>
            </a:extLst>
          </p:cNvPr>
          <p:cNvSpPr/>
          <p:nvPr userDrawn="1"/>
        </p:nvSpPr>
        <p:spPr bwMode="auto">
          <a:xfrm rot="14332000">
            <a:off x="6293561" y="1610023"/>
            <a:ext cx="4551370" cy="3923596"/>
          </a:xfrm>
          <a:prstGeom prst="triangle">
            <a:avLst/>
          </a:prstGeom>
          <a:noFill/>
          <a:ln w="38100" cap="flat" cmpd="sng" algn="ctr">
            <a:solidFill>
              <a:srgbClr val="82CC46"/>
            </a:solidFill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1A3A96-FEF1-42CF-A42F-7CB5793245F7}"/>
              </a:ext>
            </a:extLst>
          </p:cNvPr>
          <p:cNvGrpSpPr/>
          <p:nvPr userDrawn="1"/>
        </p:nvGrpSpPr>
        <p:grpSpPr>
          <a:xfrm>
            <a:off x="10543493" y="6380401"/>
            <a:ext cx="1219277" cy="186117"/>
            <a:chOff x="10543493" y="6380401"/>
            <a:chExt cx="1219277" cy="186117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8A102B3-DA3F-4649-A851-E5C5D9E3F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3493" y="6393814"/>
              <a:ext cx="468953" cy="162643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4803AC0-6E6E-49FA-A40C-7281E49AEF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88787" y="6380401"/>
              <a:ext cx="442759" cy="186117"/>
            </a:xfrm>
            <a:custGeom>
              <a:avLst/>
              <a:gdLst>
                <a:gd name="T0" fmla="*/ 27472 w 222"/>
                <a:gd name="T1" fmla="*/ 6096 h 94"/>
                <a:gd name="T2" fmla="*/ 38398 w 222"/>
                <a:gd name="T3" fmla="*/ 6096 h 94"/>
                <a:gd name="T4" fmla="*/ 31506 w 222"/>
                <a:gd name="T5" fmla="*/ 1393 h 94"/>
                <a:gd name="T6" fmla="*/ 5865 w 222"/>
                <a:gd name="T7" fmla="*/ 4322 h 94"/>
                <a:gd name="T8" fmla="*/ 5337 w 222"/>
                <a:gd name="T9" fmla="*/ 14251 h 94"/>
                <a:gd name="T10" fmla="*/ 26448 w 222"/>
                <a:gd name="T11" fmla="*/ 15053 h 94"/>
                <a:gd name="T12" fmla="*/ 36125 w 222"/>
                <a:gd name="T13" fmla="*/ 10736 h 94"/>
                <a:gd name="T14" fmla="*/ 25048 w 222"/>
                <a:gd name="T15" fmla="*/ 10736 h 94"/>
                <a:gd name="T16" fmla="*/ 19556 w 222"/>
                <a:gd name="T17" fmla="*/ 12477 h 94"/>
                <a:gd name="T18" fmla="*/ 13622 w 222"/>
                <a:gd name="T19" fmla="*/ 8311 h 94"/>
                <a:gd name="T20" fmla="*/ 21763 w 222"/>
                <a:gd name="T21" fmla="*/ 4322 h 94"/>
                <a:gd name="T22" fmla="*/ 27472 w 222"/>
                <a:gd name="T23" fmla="*/ 60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0E4755FB-D8E1-46C5-AC69-C621AD041C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2251" y="6393814"/>
              <a:ext cx="340519" cy="162643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013366C-3811-4098-AC1F-C2306487C857}"/>
              </a:ext>
            </a:extLst>
          </p:cNvPr>
          <p:cNvSpPr>
            <a:spLocks/>
          </p:cNvSpPr>
          <p:nvPr userDrawn="1"/>
        </p:nvSpPr>
        <p:spPr>
          <a:xfrm>
            <a:off x="8436476" y="6594127"/>
            <a:ext cx="3340658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rPr>
              <a:t>Copyright © 2019 HCL Technologies Limited  |  www.hcltech.com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A501BA-0A86-40D0-BA90-1C5616C358BC}"/>
              </a:ext>
            </a:extLst>
          </p:cNvPr>
          <p:cNvSpPr>
            <a:spLocks/>
          </p:cNvSpPr>
          <p:nvPr userDrawn="1"/>
        </p:nvSpPr>
        <p:spPr>
          <a:xfrm>
            <a:off x="5058872" y="6594127"/>
            <a:ext cx="2071080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pPr lvl="0" algn="l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rPr>
              <a:t>Technology for the Next Decade, Today.</a:t>
            </a:r>
          </a:p>
        </p:txBody>
      </p:sp>
      <p:sp>
        <p:nvSpPr>
          <p:cNvPr id="14336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71558" y="2205576"/>
            <a:ext cx="5065654" cy="721868"/>
          </a:xfrm>
        </p:spPr>
        <p:txBody>
          <a:bodyPr wrap="square" lIns="0" tIns="0" rIns="0" bIns="0" anchor="ctr" anchorCtr="0">
            <a:noAutofit/>
          </a:bodyPr>
          <a:lstStyle>
            <a:lvl1pPr>
              <a:lnSpc>
                <a:spcPct val="100000"/>
              </a:lnSpc>
              <a:defRPr sz="3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568843D1-87F8-4B98-97F8-345DE43F286F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71558" y="3124200"/>
            <a:ext cx="5065654" cy="861774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buFont typeface="Wingdings 2" pitchFamily="18" charset="2"/>
              <a:buNone/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7B614D4-0BF3-415A-B0F6-EE9CDB5F46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87" t="4444" r="15528" b="741"/>
          <a:stretch/>
        </p:blipFill>
        <p:spPr>
          <a:xfrm>
            <a:off x="5637212" y="1295400"/>
            <a:ext cx="5951351" cy="4876801"/>
          </a:xfrm>
          <a:custGeom>
            <a:avLst/>
            <a:gdLst>
              <a:gd name="connsiteX0" fmla="*/ 0 w 5951351"/>
              <a:gd name="connsiteY0" fmla="*/ 0 h 4876801"/>
              <a:gd name="connsiteX1" fmla="*/ 5951351 w 5951351"/>
              <a:gd name="connsiteY1" fmla="*/ 0 h 4876801"/>
              <a:gd name="connsiteX2" fmla="*/ 2975676 w 5951351"/>
              <a:gd name="connsiteY2" fmla="*/ 4876801 h 4876801"/>
              <a:gd name="connsiteX3" fmla="*/ 0 w 5951351"/>
              <a:gd name="connsiteY3" fmla="*/ 0 h 48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1351" h="4876801">
                <a:moveTo>
                  <a:pt x="0" y="0"/>
                </a:moveTo>
                <a:lnTo>
                  <a:pt x="5951351" y="0"/>
                </a:lnTo>
                <a:lnTo>
                  <a:pt x="2975676" y="4876801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62727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DCE33-5C3F-4096-8C9B-B510D620C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9219" y="424658"/>
            <a:ext cx="5642054" cy="1531464"/>
          </a:xfrm>
        </p:spPr>
        <p:txBody>
          <a:bodyPr anchor="b">
            <a:noAutofit/>
          </a:bodyPr>
          <a:lstStyle>
            <a:lvl1pPr algn="l">
              <a:defRPr sz="3600" b="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F074F0-8D3C-4A32-B4A0-B8AF5883E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3347" y="2017408"/>
            <a:ext cx="5647063" cy="545869"/>
          </a:xfrm>
        </p:spPr>
        <p:txBody>
          <a:bodyPr>
            <a:normAutofit/>
          </a:bodyPr>
          <a:lstStyle>
            <a:lvl1pPr marL="0" indent="0" algn="l">
              <a:buNone/>
              <a:defRPr sz="20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221A09D1-CAC8-42CC-9944-1E479F80A724}"/>
              </a:ext>
            </a:extLst>
          </p:cNvPr>
          <p:cNvSpPr>
            <a:spLocks/>
          </p:cNvSpPr>
          <p:nvPr/>
        </p:nvSpPr>
        <p:spPr bwMode="auto">
          <a:xfrm>
            <a:off x="1616186" y="2563277"/>
            <a:ext cx="966536" cy="1120775"/>
          </a:xfrm>
          <a:custGeom>
            <a:avLst/>
            <a:gdLst>
              <a:gd name="T0" fmla="*/ 0 w 609"/>
              <a:gd name="T1" fmla="*/ 706 h 706"/>
              <a:gd name="T2" fmla="*/ 609 w 609"/>
              <a:gd name="T3" fmla="*/ 353 h 706"/>
              <a:gd name="T4" fmla="*/ 0 w 609"/>
              <a:gd name="T5" fmla="*/ 0 h 706"/>
              <a:gd name="T6" fmla="*/ 0 w 609"/>
              <a:gd name="T7" fmla="*/ 706 h 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9" h="706">
                <a:moveTo>
                  <a:pt x="0" y="706"/>
                </a:moveTo>
                <a:lnTo>
                  <a:pt x="609" y="353"/>
                </a:lnTo>
                <a:lnTo>
                  <a:pt x="0" y="0"/>
                </a:lnTo>
                <a:lnTo>
                  <a:pt x="0" y="706"/>
                </a:lnTo>
                <a:close/>
              </a:path>
            </a:pathLst>
          </a:custGeom>
          <a:solidFill>
            <a:srgbClr val="FCFCFC"/>
          </a:solidFill>
          <a:ln w="38100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842EC9F2-E806-4A55-9AAF-98466DAC75D6}"/>
              </a:ext>
            </a:extLst>
          </p:cNvPr>
          <p:cNvSpPr>
            <a:spLocks/>
          </p:cNvSpPr>
          <p:nvPr/>
        </p:nvSpPr>
        <p:spPr bwMode="auto">
          <a:xfrm>
            <a:off x="177492" y="1784838"/>
            <a:ext cx="966536" cy="1117600"/>
          </a:xfrm>
          <a:custGeom>
            <a:avLst/>
            <a:gdLst>
              <a:gd name="T0" fmla="*/ 0 w 609"/>
              <a:gd name="T1" fmla="*/ 704 h 704"/>
              <a:gd name="T2" fmla="*/ 609 w 609"/>
              <a:gd name="T3" fmla="*/ 351 h 704"/>
              <a:gd name="T4" fmla="*/ 0 w 609"/>
              <a:gd name="T5" fmla="*/ 0 h 704"/>
              <a:gd name="T6" fmla="*/ 0 w 609"/>
              <a:gd name="T7" fmla="*/ 704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9" h="704">
                <a:moveTo>
                  <a:pt x="0" y="704"/>
                </a:moveTo>
                <a:lnTo>
                  <a:pt x="609" y="351"/>
                </a:lnTo>
                <a:lnTo>
                  <a:pt x="0" y="0"/>
                </a:lnTo>
                <a:lnTo>
                  <a:pt x="0" y="704"/>
                </a:lnTo>
                <a:close/>
              </a:path>
            </a:pathLst>
          </a:custGeom>
          <a:solidFill>
            <a:srgbClr val="FCFCFC"/>
          </a:solidFill>
          <a:ln w="38100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7219A4F6-DB28-46F2-AD5E-A6EBEA126087}"/>
              </a:ext>
            </a:extLst>
          </p:cNvPr>
          <p:cNvSpPr>
            <a:spLocks/>
          </p:cNvSpPr>
          <p:nvPr/>
        </p:nvSpPr>
        <p:spPr bwMode="auto">
          <a:xfrm>
            <a:off x="2283556" y="2372214"/>
            <a:ext cx="409468" cy="473075"/>
          </a:xfrm>
          <a:custGeom>
            <a:avLst/>
            <a:gdLst>
              <a:gd name="T0" fmla="*/ 0 w 258"/>
              <a:gd name="T1" fmla="*/ 298 h 298"/>
              <a:gd name="T2" fmla="*/ 258 w 258"/>
              <a:gd name="T3" fmla="*/ 148 h 298"/>
              <a:gd name="T4" fmla="*/ 0 w 258"/>
              <a:gd name="T5" fmla="*/ 0 h 298"/>
              <a:gd name="T6" fmla="*/ 0 w 258"/>
              <a:gd name="T7" fmla="*/ 29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" h="298">
                <a:moveTo>
                  <a:pt x="0" y="298"/>
                </a:moveTo>
                <a:lnTo>
                  <a:pt x="258" y="148"/>
                </a:lnTo>
                <a:lnTo>
                  <a:pt x="0" y="0"/>
                </a:lnTo>
                <a:lnTo>
                  <a:pt x="0" y="298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74B7E852-3D94-4C82-81C5-7A286132F3C5}"/>
              </a:ext>
            </a:extLst>
          </p:cNvPr>
          <p:cNvSpPr>
            <a:spLocks/>
          </p:cNvSpPr>
          <p:nvPr/>
        </p:nvSpPr>
        <p:spPr bwMode="auto">
          <a:xfrm>
            <a:off x="1193228" y="1848339"/>
            <a:ext cx="409468" cy="473075"/>
          </a:xfrm>
          <a:custGeom>
            <a:avLst/>
            <a:gdLst>
              <a:gd name="T0" fmla="*/ 0 w 258"/>
              <a:gd name="T1" fmla="*/ 298 h 298"/>
              <a:gd name="T2" fmla="*/ 258 w 258"/>
              <a:gd name="T3" fmla="*/ 148 h 298"/>
              <a:gd name="T4" fmla="*/ 0 w 258"/>
              <a:gd name="T5" fmla="*/ 0 h 298"/>
              <a:gd name="T6" fmla="*/ 0 w 258"/>
              <a:gd name="T7" fmla="*/ 29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" h="298">
                <a:moveTo>
                  <a:pt x="0" y="298"/>
                </a:moveTo>
                <a:lnTo>
                  <a:pt x="258" y="148"/>
                </a:lnTo>
                <a:lnTo>
                  <a:pt x="0" y="0"/>
                </a:lnTo>
                <a:lnTo>
                  <a:pt x="0" y="298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7CABB9A7-1286-4D43-9D06-FF62E6BDCC8C}"/>
              </a:ext>
            </a:extLst>
          </p:cNvPr>
          <p:cNvSpPr>
            <a:spLocks/>
          </p:cNvSpPr>
          <p:nvPr/>
        </p:nvSpPr>
        <p:spPr bwMode="auto">
          <a:xfrm>
            <a:off x="3646864" y="1159364"/>
            <a:ext cx="409468" cy="473075"/>
          </a:xfrm>
          <a:custGeom>
            <a:avLst/>
            <a:gdLst>
              <a:gd name="T0" fmla="*/ 0 w 258"/>
              <a:gd name="T1" fmla="*/ 298 h 298"/>
              <a:gd name="T2" fmla="*/ 258 w 258"/>
              <a:gd name="T3" fmla="*/ 148 h 298"/>
              <a:gd name="T4" fmla="*/ 0 w 258"/>
              <a:gd name="T5" fmla="*/ 0 h 298"/>
              <a:gd name="T6" fmla="*/ 0 w 258"/>
              <a:gd name="T7" fmla="*/ 29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" h="298">
                <a:moveTo>
                  <a:pt x="0" y="298"/>
                </a:moveTo>
                <a:lnTo>
                  <a:pt x="258" y="148"/>
                </a:lnTo>
                <a:lnTo>
                  <a:pt x="0" y="0"/>
                </a:lnTo>
                <a:lnTo>
                  <a:pt x="0" y="298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reeform 15">
            <a:extLst>
              <a:ext uri="{FF2B5EF4-FFF2-40B4-BE49-F238E27FC236}">
                <a16:creationId xmlns:a16="http://schemas.microsoft.com/office/drawing/2014/main" id="{0DEC2307-F2D9-4737-B6AC-61FBB7BDD99B}"/>
              </a:ext>
            </a:extLst>
          </p:cNvPr>
          <p:cNvSpPr>
            <a:spLocks/>
          </p:cNvSpPr>
          <p:nvPr/>
        </p:nvSpPr>
        <p:spPr bwMode="auto">
          <a:xfrm>
            <a:off x="1728075" y="402125"/>
            <a:ext cx="1839434" cy="2128838"/>
          </a:xfrm>
          <a:custGeom>
            <a:avLst/>
            <a:gdLst>
              <a:gd name="T0" fmla="*/ 0 w 1159"/>
              <a:gd name="T1" fmla="*/ 1341 h 1341"/>
              <a:gd name="T2" fmla="*/ 1159 w 1159"/>
              <a:gd name="T3" fmla="*/ 672 h 1341"/>
              <a:gd name="T4" fmla="*/ 0 w 1159"/>
              <a:gd name="T5" fmla="*/ 0 h 1341"/>
              <a:gd name="T6" fmla="*/ 0 w 1159"/>
              <a:gd name="T7" fmla="*/ 1341 h 1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59" h="1341">
                <a:moveTo>
                  <a:pt x="0" y="1341"/>
                </a:moveTo>
                <a:lnTo>
                  <a:pt x="1159" y="672"/>
                </a:lnTo>
                <a:lnTo>
                  <a:pt x="0" y="0"/>
                </a:lnTo>
                <a:lnTo>
                  <a:pt x="0" y="1341"/>
                </a:lnTo>
                <a:close/>
              </a:path>
            </a:pathLst>
          </a:custGeom>
          <a:solidFill>
            <a:srgbClr val="FCFCFC"/>
          </a:solidFill>
          <a:ln w="33338" cap="flat">
            <a:noFill/>
            <a:prstDash val="solid"/>
            <a:miter lim="800000"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7162BF17-4042-4512-9F44-9372C26E9342}"/>
              </a:ext>
            </a:extLst>
          </p:cNvPr>
          <p:cNvSpPr>
            <a:spLocks/>
          </p:cNvSpPr>
          <p:nvPr/>
        </p:nvSpPr>
        <p:spPr bwMode="auto">
          <a:xfrm>
            <a:off x="136228" y="2989751"/>
            <a:ext cx="1356960" cy="1571625"/>
          </a:xfrm>
          <a:custGeom>
            <a:avLst/>
            <a:gdLst>
              <a:gd name="T0" fmla="*/ 0 w 855"/>
              <a:gd name="T1" fmla="*/ 990 h 990"/>
              <a:gd name="T2" fmla="*/ 855 w 855"/>
              <a:gd name="T3" fmla="*/ 496 h 990"/>
              <a:gd name="T4" fmla="*/ 0 w 855"/>
              <a:gd name="T5" fmla="*/ 0 h 990"/>
              <a:gd name="T6" fmla="*/ 0 w 855"/>
              <a:gd name="T7" fmla="*/ 990 h 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5" h="990">
                <a:moveTo>
                  <a:pt x="0" y="990"/>
                </a:moveTo>
                <a:lnTo>
                  <a:pt x="855" y="496"/>
                </a:lnTo>
                <a:lnTo>
                  <a:pt x="0" y="0"/>
                </a:lnTo>
                <a:lnTo>
                  <a:pt x="0" y="990"/>
                </a:lnTo>
                <a:close/>
              </a:path>
            </a:pathLst>
          </a:custGeom>
          <a:solidFill>
            <a:srgbClr val="CFD0D2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eform 19">
            <a:extLst>
              <a:ext uri="{FF2B5EF4-FFF2-40B4-BE49-F238E27FC236}">
                <a16:creationId xmlns:a16="http://schemas.microsoft.com/office/drawing/2014/main" id="{41DFED12-3455-49A5-8440-36EA6A93D6E6}"/>
              </a:ext>
            </a:extLst>
          </p:cNvPr>
          <p:cNvSpPr>
            <a:spLocks/>
          </p:cNvSpPr>
          <p:nvPr userDrawn="1"/>
        </p:nvSpPr>
        <p:spPr bwMode="auto">
          <a:xfrm>
            <a:off x="-32004" y="3254863"/>
            <a:ext cx="2737725" cy="3176588"/>
          </a:xfrm>
          <a:custGeom>
            <a:avLst/>
            <a:gdLst>
              <a:gd name="T0" fmla="*/ 1725 w 1725"/>
              <a:gd name="T1" fmla="*/ 0 h 2001"/>
              <a:gd name="T2" fmla="*/ 0 w 1725"/>
              <a:gd name="T3" fmla="*/ 1001 h 2001"/>
              <a:gd name="T4" fmla="*/ 1725 w 1725"/>
              <a:gd name="T5" fmla="*/ 2001 h 2001"/>
              <a:gd name="T6" fmla="*/ 1725 w 1725"/>
              <a:gd name="T7" fmla="*/ 0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5" h="2001">
                <a:moveTo>
                  <a:pt x="1725" y="0"/>
                </a:moveTo>
                <a:lnTo>
                  <a:pt x="0" y="1001"/>
                </a:lnTo>
                <a:lnTo>
                  <a:pt x="1725" y="2001"/>
                </a:lnTo>
                <a:lnTo>
                  <a:pt x="1725" y="0"/>
                </a:lnTo>
                <a:close/>
              </a:path>
            </a:pathLst>
          </a:custGeom>
          <a:solidFill>
            <a:srgbClr val="EFEFEF"/>
          </a:solidFill>
          <a:ln w="38100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 20">
            <a:extLst>
              <a:ext uri="{FF2B5EF4-FFF2-40B4-BE49-F238E27FC236}">
                <a16:creationId xmlns:a16="http://schemas.microsoft.com/office/drawing/2014/main" id="{D74D1F08-F601-472F-8293-AB87BD56A6FD}"/>
              </a:ext>
            </a:extLst>
          </p:cNvPr>
          <p:cNvSpPr>
            <a:spLocks/>
          </p:cNvSpPr>
          <p:nvPr userDrawn="1"/>
        </p:nvSpPr>
        <p:spPr bwMode="auto">
          <a:xfrm>
            <a:off x="1493187" y="4216888"/>
            <a:ext cx="1052239" cy="1219200"/>
          </a:xfrm>
          <a:custGeom>
            <a:avLst/>
            <a:gdLst>
              <a:gd name="T0" fmla="*/ 0 w 663"/>
              <a:gd name="T1" fmla="*/ 768 h 768"/>
              <a:gd name="T2" fmla="*/ 663 w 663"/>
              <a:gd name="T3" fmla="*/ 384 h 768"/>
              <a:gd name="T4" fmla="*/ 0 w 663"/>
              <a:gd name="T5" fmla="*/ 0 h 768"/>
              <a:gd name="T6" fmla="*/ 0 w 663"/>
              <a:gd name="T7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3" h="768">
                <a:moveTo>
                  <a:pt x="0" y="768"/>
                </a:moveTo>
                <a:lnTo>
                  <a:pt x="663" y="384"/>
                </a:lnTo>
                <a:lnTo>
                  <a:pt x="0" y="0"/>
                </a:lnTo>
                <a:lnTo>
                  <a:pt x="0" y="768"/>
                </a:lnTo>
                <a:close/>
              </a:path>
            </a:pathLst>
          </a:custGeom>
          <a:solidFill>
            <a:srgbClr val="CFD0D2">
              <a:alpha val="75000"/>
            </a:srgbClr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D3ECC994-5C74-4163-928A-D0C7C69CFF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761" y="1513793"/>
            <a:ext cx="6249579" cy="5299311"/>
          </a:xfrm>
          <a:custGeom>
            <a:avLst/>
            <a:gdLst>
              <a:gd name="connsiteX0" fmla="*/ 0 w 7798595"/>
              <a:gd name="connsiteY0" fmla="*/ 3453534 h 6611072"/>
              <a:gd name="connsiteX1" fmla="*/ 2725738 w 7798595"/>
              <a:gd name="connsiteY1" fmla="*/ 5033097 h 6611072"/>
              <a:gd name="connsiteX2" fmla="*/ 0 w 7798595"/>
              <a:gd name="connsiteY2" fmla="*/ 6611072 h 6611072"/>
              <a:gd name="connsiteX3" fmla="*/ 2872582 w 7798595"/>
              <a:gd name="connsiteY3" fmla="*/ 0 h 6611072"/>
              <a:gd name="connsiteX4" fmla="*/ 7798595 w 7798595"/>
              <a:gd name="connsiteY4" fmla="*/ 2849563 h 6611072"/>
              <a:gd name="connsiteX5" fmla="*/ 2872582 w 7798595"/>
              <a:gd name="connsiteY5" fmla="*/ 5700713 h 661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98595" h="6611072">
                <a:moveTo>
                  <a:pt x="0" y="3453534"/>
                </a:moveTo>
                <a:lnTo>
                  <a:pt x="2725738" y="5033097"/>
                </a:lnTo>
                <a:lnTo>
                  <a:pt x="0" y="6611072"/>
                </a:lnTo>
                <a:close/>
                <a:moveTo>
                  <a:pt x="2872582" y="0"/>
                </a:moveTo>
                <a:lnTo>
                  <a:pt x="7798595" y="2849563"/>
                </a:lnTo>
                <a:lnTo>
                  <a:pt x="2872582" y="57007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A2678BF1-AE70-49EB-8345-D02F9FABD7B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0819" y="77767"/>
            <a:ext cx="1427474" cy="1656250"/>
          </a:xfrm>
          <a:custGeom>
            <a:avLst/>
            <a:gdLst>
              <a:gd name="connsiteX0" fmla="*/ 0 w 1776413"/>
              <a:gd name="connsiteY0" fmla="*/ 0 h 2060575"/>
              <a:gd name="connsiteX1" fmla="*/ 1776413 w 1776413"/>
              <a:gd name="connsiteY1" fmla="*/ 1030288 h 2060575"/>
              <a:gd name="connsiteX2" fmla="*/ 0 w 1776413"/>
              <a:gd name="connsiteY2" fmla="*/ 2060575 h 206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6413" h="2060575">
                <a:moveTo>
                  <a:pt x="0" y="0"/>
                </a:moveTo>
                <a:lnTo>
                  <a:pt x="1776413" y="1030288"/>
                </a:lnTo>
                <a:lnTo>
                  <a:pt x="0" y="20605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14439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DCE33-5C3F-4096-8C9B-B510D620C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8856" y="424658"/>
            <a:ext cx="5045249" cy="15314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F074F0-8D3C-4A32-B4A0-B8AF5883E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3676" y="2017408"/>
            <a:ext cx="5049728" cy="5458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99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F30B1B1-2496-44A1-BDBD-365BE3817F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0606" y="146052"/>
            <a:ext cx="7138714" cy="6565899"/>
          </a:xfrm>
          <a:custGeom>
            <a:avLst/>
            <a:gdLst>
              <a:gd name="connsiteX0" fmla="*/ 857250 w 7140574"/>
              <a:gd name="connsiteY0" fmla="*/ 6105524 h 6565899"/>
              <a:gd name="connsiteX1" fmla="*/ 1258888 w 7140574"/>
              <a:gd name="connsiteY1" fmla="*/ 6334124 h 6565899"/>
              <a:gd name="connsiteX2" fmla="*/ 857250 w 7140574"/>
              <a:gd name="connsiteY2" fmla="*/ 6565899 h 6565899"/>
              <a:gd name="connsiteX3" fmla="*/ 6654800 w 7140574"/>
              <a:gd name="connsiteY3" fmla="*/ 5311774 h 6565899"/>
              <a:gd name="connsiteX4" fmla="*/ 6654800 w 7140574"/>
              <a:gd name="connsiteY4" fmla="*/ 6024562 h 6565899"/>
              <a:gd name="connsiteX5" fmla="*/ 6034087 w 7140574"/>
              <a:gd name="connsiteY5" fmla="*/ 5668962 h 6565899"/>
              <a:gd name="connsiteX6" fmla="*/ 2259012 w 7140574"/>
              <a:gd name="connsiteY6" fmla="*/ 5311774 h 6565899"/>
              <a:gd name="connsiteX7" fmla="*/ 2259012 w 7140574"/>
              <a:gd name="connsiteY7" fmla="*/ 6305549 h 6565899"/>
              <a:gd name="connsiteX8" fmla="*/ 1398587 w 7140574"/>
              <a:gd name="connsiteY8" fmla="*/ 5808662 h 6565899"/>
              <a:gd name="connsiteX9" fmla="*/ 2519364 w 7140574"/>
              <a:gd name="connsiteY9" fmla="*/ 4306887 h 6565899"/>
              <a:gd name="connsiteX10" fmla="*/ 4256087 w 7140574"/>
              <a:gd name="connsiteY10" fmla="*/ 5311775 h 6565899"/>
              <a:gd name="connsiteX11" fmla="*/ 2519364 w 7140574"/>
              <a:gd name="connsiteY11" fmla="*/ 6315075 h 6565899"/>
              <a:gd name="connsiteX12" fmla="*/ 5187949 w 7140574"/>
              <a:gd name="connsiteY12" fmla="*/ 2798762 h 6565899"/>
              <a:gd name="connsiteX13" fmla="*/ 5187949 w 7140574"/>
              <a:gd name="connsiteY13" fmla="*/ 5576887 h 6565899"/>
              <a:gd name="connsiteX14" fmla="*/ 2781299 w 7140574"/>
              <a:gd name="connsiteY14" fmla="*/ 4189412 h 6565899"/>
              <a:gd name="connsiteX15" fmla="*/ 5400674 w 7140574"/>
              <a:gd name="connsiteY15" fmla="*/ 2692401 h 6565899"/>
              <a:gd name="connsiteX16" fmla="*/ 7140574 w 7140574"/>
              <a:gd name="connsiteY16" fmla="*/ 3697287 h 6565899"/>
              <a:gd name="connsiteX17" fmla="*/ 5400674 w 7140574"/>
              <a:gd name="connsiteY17" fmla="*/ 4697412 h 6565899"/>
              <a:gd name="connsiteX18" fmla="*/ 1089025 w 7140574"/>
              <a:gd name="connsiteY18" fmla="*/ 2667000 h 6565899"/>
              <a:gd name="connsiteX19" fmla="*/ 1089025 w 7140574"/>
              <a:gd name="connsiteY19" fmla="*/ 3597274 h 6565899"/>
              <a:gd name="connsiteX20" fmla="*/ 284162 w 7140574"/>
              <a:gd name="connsiteY20" fmla="*/ 3133724 h 6565899"/>
              <a:gd name="connsiteX21" fmla="*/ 5872162 w 7140574"/>
              <a:gd name="connsiteY21" fmla="*/ 1787525 h 6565899"/>
              <a:gd name="connsiteX22" fmla="*/ 6272212 w 7140574"/>
              <a:gd name="connsiteY22" fmla="*/ 2019299 h 6565899"/>
              <a:gd name="connsiteX23" fmla="*/ 5872162 w 7140574"/>
              <a:gd name="connsiteY23" fmla="*/ 2251075 h 6565899"/>
              <a:gd name="connsiteX24" fmla="*/ 5113337 w 7140574"/>
              <a:gd name="connsiteY24" fmla="*/ 508000 h 6565899"/>
              <a:gd name="connsiteX25" fmla="*/ 5113337 w 7140574"/>
              <a:gd name="connsiteY25" fmla="*/ 1673225 h 6565899"/>
              <a:gd name="connsiteX26" fmla="*/ 4105274 w 7140574"/>
              <a:gd name="connsiteY26" fmla="*/ 1092200 h 6565899"/>
              <a:gd name="connsiteX27" fmla="*/ 3682999 w 7140574"/>
              <a:gd name="connsiteY27" fmla="*/ 192088 h 6565899"/>
              <a:gd name="connsiteX28" fmla="*/ 4278312 w 7140574"/>
              <a:gd name="connsiteY28" fmla="*/ 536576 h 6565899"/>
              <a:gd name="connsiteX29" fmla="*/ 3682999 w 7140574"/>
              <a:gd name="connsiteY29" fmla="*/ 882651 h 6565899"/>
              <a:gd name="connsiteX30" fmla="*/ 1728787 w 7140574"/>
              <a:gd name="connsiteY30" fmla="*/ 11112 h 6565899"/>
              <a:gd name="connsiteX31" fmla="*/ 5610225 w 7140574"/>
              <a:gd name="connsiteY31" fmla="*/ 2251075 h 6565899"/>
              <a:gd name="connsiteX32" fmla="*/ 1728787 w 7140574"/>
              <a:gd name="connsiteY32" fmla="*/ 4491037 h 6565899"/>
              <a:gd name="connsiteX33" fmla="*/ 1516063 w 7140574"/>
              <a:gd name="connsiteY33" fmla="*/ 0 h 6565899"/>
              <a:gd name="connsiteX34" fmla="*/ 1516063 w 7140574"/>
              <a:gd name="connsiteY34" fmla="*/ 1747838 h 6565899"/>
              <a:gd name="connsiteX35" fmla="*/ 0 w 7140574"/>
              <a:gd name="connsiteY35" fmla="*/ 871538 h 656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140574" h="6565899">
                <a:moveTo>
                  <a:pt x="857250" y="6105524"/>
                </a:moveTo>
                <a:lnTo>
                  <a:pt x="1258888" y="6334124"/>
                </a:lnTo>
                <a:lnTo>
                  <a:pt x="857250" y="6565899"/>
                </a:lnTo>
                <a:close/>
                <a:moveTo>
                  <a:pt x="6654800" y="5311774"/>
                </a:moveTo>
                <a:lnTo>
                  <a:pt x="6654800" y="6024562"/>
                </a:lnTo>
                <a:lnTo>
                  <a:pt x="6034087" y="5668962"/>
                </a:lnTo>
                <a:close/>
                <a:moveTo>
                  <a:pt x="2259012" y="5311774"/>
                </a:moveTo>
                <a:lnTo>
                  <a:pt x="2259012" y="6305549"/>
                </a:lnTo>
                <a:lnTo>
                  <a:pt x="1398587" y="5808662"/>
                </a:lnTo>
                <a:close/>
                <a:moveTo>
                  <a:pt x="2519364" y="4306887"/>
                </a:moveTo>
                <a:lnTo>
                  <a:pt x="4256087" y="5311775"/>
                </a:lnTo>
                <a:lnTo>
                  <a:pt x="2519364" y="6315075"/>
                </a:lnTo>
                <a:close/>
                <a:moveTo>
                  <a:pt x="5187949" y="2798762"/>
                </a:moveTo>
                <a:lnTo>
                  <a:pt x="5187949" y="5576887"/>
                </a:lnTo>
                <a:lnTo>
                  <a:pt x="2781299" y="4189412"/>
                </a:lnTo>
                <a:close/>
                <a:moveTo>
                  <a:pt x="5400674" y="2692401"/>
                </a:moveTo>
                <a:lnTo>
                  <a:pt x="7140574" y="3697287"/>
                </a:lnTo>
                <a:lnTo>
                  <a:pt x="5400674" y="4697412"/>
                </a:lnTo>
                <a:close/>
                <a:moveTo>
                  <a:pt x="1089025" y="2667000"/>
                </a:moveTo>
                <a:lnTo>
                  <a:pt x="1089025" y="3597274"/>
                </a:lnTo>
                <a:lnTo>
                  <a:pt x="284162" y="3133724"/>
                </a:lnTo>
                <a:close/>
                <a:moveTo>
                  <a:pt x="5872162" y="1787525"/>
                </a:moveTo>
                <a:lnTo>
                  <a:pt x="6272212" y="2019299"/>
                </a:lnTo>
                <a:lnTo>
                  <a:pt x="5872162" y="2251075"/>
                </a:lnTo>
                <a:close/>
                <a:moveTo>
                  <a:pt x="5113337" y="508000"/>
                </a:moveTo>
                <a:lnTo>
                  <a:pt x="5113337" y="1673225"/>
                </a:lnTo>
                <a:lnTo>
                  <a:pt x="4105274" y="1092200"/>
                </a:lnTo>
                <a:close/>
                <a:moveTo>
                  <a:pt x="3682999" y="192088"/>
                </a:moveTo>
                <a:lnTo>
                  <a:pt x="4278312" y="536576"/>
                </a:lnTo>
                <a:lnTo>
                  <a:pt x="3682999" y="882651"/>
                </a:lnTo>
                <a:close/>
                <a:moveTo>
                  <a:pt x="1728787" y="11112"/>
                </a:moveTo>
                <a:lnTo>
                  <a:pt x="5610225" y="2251075"/>
                </a:lnTo>
                <a:lnTo>
                  <a:pt x="1728787" y="4491037"/>
                </a:lnTo>
                <a:close/>
                <a:moveTo>
                  <a:pt x="1516063" y="0"/>
                </a:moveTo>
                <a:lnTo>
                  <a:pt x="1516063" y="1747838"/>
                </a:lnTo>
                <a:lnTo>
                  <a:pt x="0" y="871538"/>
                </a:lnTo>
                <a:close/>
              </a:path>
            </a:pathLst>
          </a:custGeom>
          <a:noFill/>
        </p:spPr>
        <p:txBody>
          <a:bodyPr wrap="square" anchor="ctr" anchorCtr="1"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8470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CA524BC-1377-4DF8-9544-D957D4D7B3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45858" y="-1747"/>
            <a:ext cx="8742967" cy="6859747"/>
          </a:xfrm>
          <a:custGeom>
            <a:avLst/>
            <a:gdLst>
              <a:gd name="connsiteX0" fmla="*/ 8745244 w 8745244"/>
              <a:gd name="connsiteY0" fmla="*/ 0 h 6859747"/>
              <a:gd name="connsiteX1" fmla="*/ 8745244 w 8745244"/>
              <a:gd name="connsiteY1" fmla="*/ 6859747 h 6859747"/>
              <a:gd name="connsiteX2" fmla="*/ 3142493 w 8745244"/>
              <a:gd name="connsiteY2" fmla="*/ 6859747 h 6859747"/>
              <a:gd name="connsiteX3" fmla="*/ 0 w 8745244"/>
              <a:gd name="connsiteY3" fmla="*/ 5046681 h 6859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45244" h="6859747">
                <a:moveTo>
                  <a:pt x="8745244" y="0"/>
                </a:moveTo>
                <a:lnTo>
                  <a:pt x="8745244" y="6859747"/>
                </a:lnTo>
                <a:lnTo>
                  <a:pt x="3142493" y="6859747"/>
                </a:lnTo>
                <a:lnTo>
                  <a:pt x="0" y="5046681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DDCE33-5C3F-4096-8C9B-B510D620CA31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74437" y="782320"/>
            <a:ext cx="6005698" cy="1173802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all" dirty="0">
                <a:solidFill>
                  <a:srgbClr val="00529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F074F0-8D3C-4A32-B4A0-B8AF5883E01C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469258" y="2017408"/>
            <a:ext cx="6011029" cy="969633"/>
          </a:xfrm>
          <a:prstGeom prst="rect">
            <a:avLst/>
          </a:prstGeom>
        </p:spPr>
        <p:txBody>
          <a:bodyPr/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b="0" kern="1200" cap="all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690291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736D596D-D03B-4AD5-93A9-7B29ADDAB2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91171" y="3175"/>
            <a:ext cx="3731240" cy="6858000"/>
          </a:xfrm>
          <a:custGeom>
            <a:avLst/>
            <a:gdLst>
              <a:gd name="connsiteX0" fmla="*/ 0 w 3732212"/>
              <a:gd name="connsiteY0" fmla="*/ 0 h 6858000"/>
              <a:gd name="connsiteX1" fmla="*/ 3732212 w 3732212"/>
              <a:gd name="connsiteY1" fmla="*/ 0 h 6858000"/>
              <a:gd name="connsiteX2" fmla="*/ 3732212 w 3732212"/>
              <a:gd name="connsiteY2" fmla="*/ 6858000 h 6858000"/>
              <a:gd name="connsiteX3" fmla="*/ 0 w 373221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2212" h="6858000">
                <a:moveTo>
                  <a:pt x="0" y="0"/>
                </a:moveTo>
                <a:lnTo>
                  <a:pt x="3732212" y="0"/>
                </a:lnTo>
                <a:lnTo>
                  <a:pt x="373221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DDCE33-5C3F-4096-8C9B-B510D620CA31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74438" y="3851721"/>
            <a:ext cx="5380827" cy="15314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F074F0-8D3C-4A32-B4A0-B8AF5883E01C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474438" y="5444471"/>
            <a:ext cx="5380827" cy="969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5" name="Freeform 39">
            <a:extLst>
              <a:ext uri="{FF2B5EF4-FFF2-40B4-BE49-F238E27FC236}">
                <a16:creationId xmlns:a16="http://schemas.microsoft.com/office/drawing/2014/main" id="{D192ACEB-6875-41C6-A19B-3017ECCECB1E}"/>
              </a:ext>
            </a:extLst>
          </p:cNvPr>
          <p:cNvSpPr>
            <a:spLocks/>
          </p:cNvSpPr>
          <p:nvPr userDrawn="1"/>
        </p:nvSpPr>
        <p:spPr bwMode="auto">
          <a:xfrm>
            <a:off x="4727932" y="1824037"/>
            <a:ext cx="1395318" cy="1612048"/>
          </a:xfrm>
          <a:custGeom>
            <a:avLst/>
            <a:gdLst>
              <a:gd name="T0" fmla="*/ 0 w 1174"/>
              <a:gd name="T1" fmla="*/ 0 h 1356"/>
              <a:gd name="T2" fmla="*/ 1174 w 1174"/>
              <a:gd name="T3" fmla="*/ 678 h 1356"/>
              <a:gd name="T4" fmla="*/ 0 w 1174"/>
              <a:gd name="T5" fmla="*/ 1356 h 1356"/>
              <a:gd name="T6" fmla="*/ 0 w 1174"/>
              <a:gd name="T7" fmla="*/ 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74" h="1356">
                <a:moveTo>
                  <a:pt x="0" y="0"/>
                </a:moveTo>
                <a:lnTo>
                  <a:pt x="1174" y="678"/>
                </a:lnTo>
                <a:lnTo>
                  <a:pt x="0" y="1356"/>
                </a:lnTo>
                <a:lnTo>
                  <a:pt x="0" y="0"/>
                </a:lnTo>
                <a:close/>
              </a:path>
            </a:pathLst>
          </a:custGeom>
          <a:solidFill>
            <a:srgbClr val="CFD0D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id="{366BFF30-7283-4964-A509-260FAA575AC2}"/>
              </a:ext>
            </a:extLst>
          </p:cNvPr>
          <p:cNvSpPr>
            <a:spLocks/>
          </p:cNvSpPr>
          <p:nvPr userDrawn="1"/>
        </p:nvSpPr>
        <p:spPr bwMode="auto">
          <a:xfrm>
            <a:off x="10322411" y="1647825"/>
            <a:ext cx="1863240" cy="2152650"/>
          </a:xfrm>
          <a:custGeom>
            <a:avLst/>
            <a:gdLst>
              <a:gd name="T0" fmla="*/ 1174 w 1174"/>
              <a:gd name="T1" fmla="*/ 0 h 1356"/>
              <a:gd name="T2" fmla="*/ 0 w 1174"/>
              <a:gd name="T3" fmla="*/ 678 h 1356"/>
              <a:gd name="T4" fmla="*/ 1174 w 1174"/>
              <a:gd name="T5" fmla="*/ 1356 h 1356"/>
              <a:gd name="T6" fmla="*/ 1174 w 1174"/>
              <a:gd name="T7" fmla="*/ 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74" h="1356">
                <a:moveTo>
                  <a:pt x="1174" y="0"/>
                </a:moveTo>
                <a:lnTo>
                  <a:pt x="0" y="678"/>
                </a:lnTo>
                <a:lnTo>
                  <a:pt x="1174" y="1356"/>
                </a:lnTo>
                <a:lnTo>
                  <a:pt x="1174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reeform 43">
            <a:extLst>
              <a:ext uri="{FF2B5EF4-FFF2-40B4-BE49-F238E27FC236}">
                <a16:creationId xmlns:a16="http://schemas.microsoft.com/office/drawing/2014/main" id="{611862E4-1C34-42C3-B5C4-7AE9BCED33EC}"/>
              </a:ext>
            </a:extLst>
          </p:cNvPr>
          <p:cNvSpPr>
            <a:spLocks/>
          </p:cNvSpPr>
          <p:nvPr userDrawn="1"/>
        </p:nvSpPr>
        <p:spPr bwMode="auto">
          <a:xfrm>
            <a:off x="4727932" y="568326"/>
            <a:ext cx="1863240" cy="2155825"/>
          </a:xfrm>
          <a:custGeom>
            <a:avLst/>
            <a:gdLst>
              <a:gd name="T0" fmla="*/ 1174 w 1174"/>
              <a:gd name="T1" fmla="*/ 0 h 1358"/>
              <a:gd name="T2" fmla="*/ 0 w 1174"/>
              <a:gd name="T3" fmla="*/ 680 h 1358"/>
              <a:gd name="T4" fmla="*/ 1174 w 1174"/>
              <a:gd name="T5" fmla="*/ 1358 h 1358"/>
              <a:gd name="T6" fmla="*/ 1174 w 1174"/>
              <a:gd name="T7" fmla="*/ 0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74" h="1358">
                <a:moveTo>
                  <a:pt x="1174" y="0"/>
                </a:moveTo>
                <a:lnTo>
                  <a:pt x="0" y="680"/>
                </a:lnTo>
                <a:lnTo>
                  <a:pt x="1174" y="1358"/>
                </a:lnTo>
                <a:lnTo>
                  <a:pt x="1174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reeform 47">
            <a:extLst>
              <a:ext uri="{FF2B5EF4-FFF2-40B4-BE49-F238E27FC236}">
                <a16:creationId xmlns:a16="http://schemas.microsoft.com/office/drawing/2014/main" id="{2AC23BFD-1B8E-420E-BDA9-A610D4D75191}"/>
              </a:ext>
            </a:extLst>
          </p:cNvPr>
          <p:cNvSpPr>
            <a:spLocks/>
          </p:cNvSpPr>
          <p:nvPr userDrawn="1"/>
        </p:nvSpPr>
        <p:spPr bwMode="auto">
          <a:xfrm>
            <a:off x="10322411" y="568326"/>
            <a:ext cx="1863240" cy="2155825"/>
          </a:xfrm>
          <a:custGeom>
            <a:avLst/>
            <a:gdLst>
              <a:gd name="T0" fmla="*/ 0 w 1174"/>
              <a:gd name="T1" fmla="*/ 0 h 1358"/>
              <a:gd name="T2" fmla="*/ 1174 w 1174"/>
              <a:gd name="T3" fmla="*/ 680 h 1358"/>
              <a:gd name="T4" fmla="*/ 0 w 1174"/>
              <a:gd name="T5" fmla="*/ 1358 h 1358"/>
              <a:gd name="T6" fmla="*/ 0 w 1174"/>
              <a:gd name="T7" fmla="*/ 0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74" h="1358">
                <a:moveTo>
                  <a:pt x="0" y="0"/>
                </a:moveTo>
                <a:lnTo>
                  <a:pt x="1174" y="680"/>
                </a:lnTo>
                <a:lnTo>
                  <a:pt x="0" y="1358"/>
                </a:lnTo>
                <a:lnTo>
                  <a:pt x="0" y="0"/>
                </a:lnTo>
                <a:close/>
              </a:path>
            </a:pathLst>
          </a:custGeom>
          <a:solidFill>
            <a:srgbClr val="CFD0D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reeform 48">
            <a:extLst>
              <a:ext uri="{FF2B5EF4-FFF2-40B4-BE49-F238E27FC236}">
                <a16:creationId xmlns:a16="http://schemas.microsoft.com/office/drawing/2014/main" id="{0FFA976F-8B6D-4646-B9AC-3F487B3B5611}"/>
              </a:ext>
            </a:extLst>
          </p:cNvPr>
          <p:cNvSpPr>
            <a:spLocks/>
          </p:cNvSpPr>
          <p:nvPr userDrawn="1"/>
        </p:nvSpPr>
        <p:spPr bwMode="auto">
          <a:xfrm>
            <a:off x="10322411" y="3800475"/>
            <a:ext cx="1863240" cy="2152650"/>
          </a:xfrm>
          <a:custGeom>
            <a:avLst/>
            <a:gdLst>
              <a:gd name="T0" fmla="*/ 1174 w 1174"/>
              <a:gd name="T1" fmla="*/ 0 h 1356"/>
              <a:gd name="T2" fmla="*/ 0 w 1174"/>
              <a:gd name="T3" fmla="*/ 678 h 1356"/>
              <a:gd name="T4" fmla="*/ 1174 w 1174"/>
              <a:gd name="T5" fmla="*/ 1356 h 1356"/>
              <a:gd name="T6" fmla="*/ 1174 w 1174"/>
              <a:gd name="T7" fmla="*/ 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74" h="1356">
                <a:moveTo>
                  <a:pt x="1174" y="0"/>
                </a:moveTo>
                <a:lnTo>
                  <a:pt x="0" y="678"/>
                </a:lnTo>
                <a:lnTo>
                  <a:pt x="1174" y="1356"/>
                </a:lnTo>
                <a:lnTo>
                  <a:pt x="1174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reeform 49">
            <a:extLst>
              <a:ext uri="{FF2B5EF4-FFF2-40B4-BE49-F238E27FC236}">
                <a16:creationId xmlns:a16="http://schemas.microsoft.com/office/drawing/2014/main" id="{2C3F249A-1C80-466C-989B-D207ECA8C5DF}"/>
              </a:ext>
            </a:extLst>
          </p:cNvPr>
          <p:cNvSpPr>
            <a:spLocks/>
          </p:cNvSpPr>
          <p:nvPr userDrawn="1"/>
        </p:nvSpPr>
        <p:spPr bwMode="auto">
          <a:xfrm>
            <a:off x="10322411" y="2724150"/>
            <a:ext cx="1863240" cy="2152650"/>
          </a:xfrm>
          <a:custGeom>
            <a:avLst/>
            <a:gdLst>
              <a:gd name="T0" fmla="*/ 0 w 1174"/>
              <a:gd name="T1" fmla="*/ 0 h 1356"/>
              <a:gd name="T2" fmla="*/ 1174 w 1174"/>
              <a:gd name="T3" fmla="*/ 678 h 1356"/>
              <a:gd name="T4" fmla="*/ 0 w 1174"/>
              <a:gd name="T5" fmla="*/ 1356 h 1356"/>
              <a:gd name="T6" fmla="*/ 0 w 1174"/>
              <a:gd name="T7" fmla="*/ 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74" h="1356">
                <a:moveTo>
                  <a:pt x="0" y="0"/>
                </a:moveTo>
                <a:lnTo>
                  <a:pt x="1174" y="678"/>
                </a:lnTo>
                <a:lnTo>
                  <a:pt x="0" y="13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reeform 50">
            <a:extLst>
              <a:ext uri="{FF2B5EF4-FFF2-40B4-BE49-F238E27FC236}">
                <a16:creationId xmlns:a16="http://schemas.microsoft.com/office/drawing/2014/main" id="{9B2A60CC-FD4F-4317-B757-DAA110BD646F}"/>
              </a:ext>
            </a:extLst>
          </p:cNvPr>
          <p:cNvSpPr>
            <a:spLocks/>
          </p:cNvSpPr>
          <p:nvPr userDrawn="1"/>
        </p:nvSpPr>
        <p:spPr bwMode="auto">
          <a:xfrm>
            <a:off x="4051833" y="1257301"/>
            <a:ext cx="676099" cy="777875"/>
          </a:xfrm>
          <a:custGeom>
            <a:avLst/>
            <a:gdLst>
              <a:gd name="T0" fmla="*/ 0 w 426"/>
              <a:gd name="T1" fmla="*/ 0 h 490"/>
              <a:gd name="T2" fmla="*/ 426 w 426"/>
              <a:gd name="T3" fmla="*/ 246 h 490"/>
              <a:gd name="T4" fmla="*/ 0 w 426"/>
              <a:gd name="T5" fmla="*/ 490 h 490"/>
              <a:gd name="T6" fmla="*/ 0 w 426"/>
              <a:gd name="T7" fmla="*/ 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6" h="490">
                <a:moveTo>
                  <a:pt x="0" y="0"/>
                </a:moveTo>
                <a:lnTo>
                  <a:pt x="426" y="246"/>
                </a:lnTo>
                <a:lnTo>
                  <a:pt x="0" y="490"/>
                </a:lnTo>
                <a:lnTo>
                  <a:pt x="0" y="0"/>
                </a:lnTo>
                <a:close/>
              </a:path>
            </a:pathLst>
          </a:custGeom>
          <a:solidFill>
            <a:srgbClr val="E0E1E3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reeform 52">
            <a:extLst>
              <a:ext uri="{FF2B5EF4-FFF2-40B4-BE49-F238E27FC236}">
                <a16:creationId xmlns:a16="http://schemas.microsoft.com/office/drawing/2014/main" id="{FB24F624-AB7C-4EB5-8B8E-C0636DC7F460}"/>
              </a:ext>
            </a:extLst>
          </p:cNvPr>
          <p:cNvSpPr>
            <a:spLocks/>
          </p:cNvSpPr>
          <p:nvPr userDrawn="1"/>
        </p:nvSpPr>
        <p:spPr bwMode="auto">
          <a:xfrm>
            <a:off x="5286586" y="736601"/>
            <a:ext cx="266631" cy="307975"/>
          </a:xfrm>
          <a:custGeom>
            <a:avLst/>
            <a:gdLst>
              <a:gd name="T0" fmla="*/ 0 w 168"/>
              <a:gd name="T1" fmla="*/ 0 h 194"/>
              <a:gd name="T2" fmla="*/ 168 w 168"/>
              <a:gd name="T3" fmla="*/ 96 h 194"/>
              <a:gd name="T4" fmla="*/ 0 w 168"/>
              <a:gd name="T5" fmla="*/ 194 h 194"/>
              <a:gd name="T6" fmla="*/ 0 w 168"/>
              <a:gd name="T7" fmla="*/ 0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8" h="194">
                <a:moveTo>
                  <a:pt x="0" y="0"/>
                </a:moveTo>
                <a:lnTo>
                  <a:pt x="168" y="96"/>
                </a:lnTo>
                <a:lnTo>
                  <a:pt x="0" y="194"/>
                </a:lnTo>
                <a:lnTo>
                  <a:pt x="0" y="0"/>
                </a:lnTo>
                <a:close/>
              </a:path>
            </a:pathLst>
          </a:custGeom>
          <a:solidFill>
            <a:srgbClr val="CFD0D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Freeform 57">
            <a:extLst>
              <a:ext uri="{FF2B5EF4-FFF2-40B4-BE49-F238E27FC236}">
                <a16:creationId xmlns:a16="http://schemas.microsoft.com/office/drawing/2014/main" id="{26D73EA4-8F63-4314-B00F-03DC483FF6E6}"/>
              </a:ext>
            </a:extLst>
          </p:cNvPr>
          <p:cNvSpPr>
            <a:spLocks/>
          </p:cNvSpPr>
          <p:nvPr userDrawn="1"/>
        </p:nvSpPr>
        <p:spPr bwMode="auto">
          <a:xfrm>
            <a:off x="10322411" y="3175"/>
            <a:ext cx="980820" cy="565150"/>
          </a:xfrm>
          <a:custGeom>
            <a:avLst/>
            <a:gdLst>
              <a:gd name="T0" fmla="*/ 0 w 618"/>
              <a:gd name="T1" fmla="*/ 0 h 356"/>
              <a:gd name="T2" fmla="*/ 0 w 618"/>
              <a:gd name="T3" fmla="*/ 356 h 356"/>
              <a:gd name="T4" fmla="*/ 618 w 618"/>
              <a:gd name="T5" fmla="*/ 0 h 356"/>
              <a:gd name="T6" fmla="*/ 0 w 618"/>
              <a:gd name="T7" fmla="*/ 0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8" h="356">
                <a:moveTo>
                  <a:pt x="0" y="0"/>
                </a:moveTo>
                <a:lnTo>
                  <a:pt x="0" y="356"/>
                </a:lnTo>
                <a:lnTo>
                  <a:pt x="618" y="0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Freeform 58">
            <a:extLst>
              <a:ext uri="{FF2B5EF4-FFF2-40B4-BE49-F238E27FC236}">
                <a16:creationId xmlns:a16="http://schemas.microsoft.com/office/drawing/2014/main" id="{49C16D1B-B7D0-4BEB-8CF0-E6777F1A29F8}"/>
              </a:ext>
            </a:extLst>
          </p:cNvPr>
          <p:cNvSpPr>
            <a:spLocks/>
          </p:cNvSpPr>
          <p:nvPr userDrawn="1"/>
        </p:nvSpPr>
        <p:spPr bwMode="auto">
          <a:xfrm>
            <a:off x="10322411" y="3175"/>
            <a:ext cx="1863240" cy="1644650"/>
          </a:xfrm>
          <a:custGeom>
            <a:avLst/>
            <a:gdLst>
              <a:gd name="T0" fmla="*/ 618 w 1174"/>
              <a:gd name="T1" fmla="*/ 0 h 1036"/>
              <a:gd name="T2" fmla="*/ 0 w 1174"/>
              <a:gd name="T3" fmla="*/ 356 h 1036"/>
              <a:gd name="T4" fmla="*/ 1174 w 1174"/>
              <a:gd name="T5" fmla="*/ 1036 h 1036"/>
              <a:gd name="T6" fmla="*/ 1174 w 1174"/>
              <a:gd name="T7" fmla="*/ 0 h 1036"/>
              <a:gd name="T8" fmla="*/ 618 w 1174"/>
              <a:gd name="T9" fmla="*/ 0 h 1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4" h="1036">
                <a:moveTo>
                  <a:pt x="618" y="0"/>
                </a:moveTo>
                <a:lnTo>
                  <a:pt x="0" y="356"/>
                </a:lnTo>
                <a:lnTo>
                  <a:pt x="1174" y="1036"/>
                </a:lnTo>
                <a:lnTo>
                  <a:pt x="1174" y="0"/>
                </a:lnTo>
                <a:lnTo>
                  <a:pt x="618" y="0"/>
                </a:lnTo>
                <a:close/>
              </a:path>
            </a:pathLst>
          </a:custGeom>
          <a:solidFill>
            <a:srgbClr val="FDFE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03152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11191-8C34-47ED-B3D9-CF9756C7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82" y="199659"/>
            <a:ext cx="8229600" cy="6813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00529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7452FF-806A-4187-95AE-897C56664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8182" y="915939"/>
            <a:ext cx="8229600" cy="640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063" indent="0">
              <a:buNone/>
              <a:defRPr/>
            </a:lvl2pPr>
          </a:lstStyle>
          <a:p>
            <a:pPr marL="0" lvl="0" indent="0" algn="l" defTabSz="914126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132547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F5BE932-0131-4EA4-B334-D6BD046156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5126" y="578644"/>
            <a:ext cx="4924730" cy="5700713"/>
          </a:xfrm>
          <a:custGeom>
            <a:avLst/>
            <a:gdLst>
              <a:gd name="connsiteX0" fmla="*/ 0 w 4926013"/>
              <a:gd name="connsiteY0" fmla="*/ 0 h 5700713"/>
              <a:gd name="connsiteX1" fmla="*/ 4926013 w 4926013"/>
              <a:gd name="connsiteY1" fmla="*/ 2849563 h 5700713"/>
              <a:gd name="connsiteX2" fmla="*/ 0 w 4926013"/>
              <a:gd name="connsiteY2" fmla="*/ 5700713 h 570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26013" h="5700713">
                <a:moveTo>
                  <a:pt x="0" y="0"/>
                </a:moveTo>
                <a:lnTo>
                  <a:pt x="4926013" y="2849563"/>
                </a:lnTo>
                <a:lnTo>
                  <a:pt x="0" y="570071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rmAutofit/>
          </a:bodyPr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11191-8C34-47ED-B3D9-CF9756C7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82" y="199659"/>
            <a:ext cx="6492378" cy="68135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3600" b="1" kern="1200" dirty="0">
                <a:solidFill>
                  <a:srgbClr val="00529B"/>
                </a:solidFill>
                <a:cs typeface="Arial" panose="020B0604020202020204" pitchFamily="34" charset="0"/>
              </a:defRPr>
            </a:lvl1pPr>
          </a:lstStyle>
          <a:p>
            <a:pPr lvl="0" defTabSz="914126" eaLnBrk="1" latinLnBrk="0" hangingPunct="1">
              <a:lnSpc>
                <a:spcPct val="90000"/>
              </a:lnSpc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7452FF-806A-4187-95AE-897C56664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8182" y="915939"/>
            <a:ext cx="6492378" cy="64008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lang="en-US" sz="1800" b="0" kern="12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defTabSz="914126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Freeform 18">
            <a:extLst>
              <a:ext uri="{FF2B5EF4-FFF2-40B4-BE49-F238E27FC236}">
                <a16:creationId xmlns:a16="http://schemas.microsoft.com/office/drawing/2014/main" id="{073BDB8C-2AEE-4EF5-947D-55A6D4EF6489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751060" y="3261711"/>
            <a:ext cx="2437765" cy="2821883"/>
          </a:xfrm>
          <a:custGeom>
            <a:avLst/>
            <a:gdLst>
              <a:gd name="T0" fmla="*/ 0 w 3103"/>
              <a:gd name="T1" fmla="*/ 3591 h 3591"/>
              <a:gd name="T2" fmla="*/ 3103 w 3103"/>
              <a:gd name="T3" fmla="*/ 1795 h 3591"/>
              <a:gd name="T4" fmla="*/ 0 w 3103"/>
              <a:gd name="T5" fmla="*/ 0 h 3591"/>
              <a:gd name="T6" fmla="*/ 0 w 3103"/>
              <a:gd name="T7" fmla="*/ 3591 h 3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03" h="3591">
                <a:moveTo>
                  <a:pt x="0" y="3591"/>
                </a:moveTo>
                <a:lnTo>
                  <a:pt x="3103" y="1795"/>
                </a:lnTo>
                <a:lnTo>
                  <a:pt x="0" y="0"/>
                </a:lnTo>
                <a:lnTo>
                  <a:pt x="0" y="359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9BCB513C-5921-4CC3-8D99-37D8162F5ACB}"/>
              </a:ext>
            </a:extLst>
          </p:cNvPr>
          <p:cNvSpPr>
            <a:spLocks/>
          </p:cNvSpPr>
          <p:nvPr userDrawn="1"/>
        </p:nvSpPr>
        <p:spPr bwMode="auto">
          <a:xfrm>
            <a:off x="10173567" y="578643"/>
            <a:ext cx="966536" cy="1117600"/>
          </a:xfrm>
          <a:custGeom>
            <a:avLst/>
            <a:gdLst>
              <a:gd name="T0" fmla="*/ 0 w 609"/>
              <a:gd name="T1" fmla="*/ 704 h 704"/>
              <a:gd name="T2" fmla="*/ 609 w 609"/>
              <a:gd name="T3" fmla="*/ 351 h 704"/>
              <a:gd name="T4" fmla="*/ 0 w 609"/>
              <a:gd name="T5" fmla="*/ 0 h 704"/>
              <a:gd name="T6" fmla="*/ 0 w 609"/>
              <a:gd name="T7" fmla="*/ 704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9" h="704">
                <a:moveTo>
                  <a:pt x="0" y="704"/>
                </a:moveTo>
                <a:lnTo>
                  <a:pt x="609" y="351"/>
                </a:lnTo>
                <a:lnTo>
                  <a:pt x="0" y="0"/>
                </a:lnTo>
                <a:lnTo>
                  <a:pt x="0" y="704"/>
                </a:lnTo>
                <a:close/>
              </a:path>
            </a:pathLst>
          </a:custGeom>
          <a:solidFill>
            <a:srgbClr val="EFEFEF"/>
          </a:solidFill>
          <a:ln w="38100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reeform 20">
            <a:extLst>
              <a:ext uri="{FF2B5EF4-FFF2-40B4-BE49-F238E27FC236}">
                <a16:creationId xmlns:a16="http://schemas.microsoft.com/office/drawing/2014/main" id="{65D12ED2-7EDE-4E89-9CF1-269F4C6A34E9}"/>
              </a:ext>
            </a:extLst>
          </p:cNvPr>
          <p:cNvSpPr>
            <a:spLocks/>
          </p:cNvSpPr>
          <p:nvPr userDrawn="1"/>
        </p:nvSpPr>
        <p:spPr bwMode="auto">
          <a:xfrm>
            <a:off x="10381134" y="1015859"/>
            <a:ext cx="1228722" cy="1423686"/>
          </a:xfrm>
          <a:custGeom>
            <a:avLst/>
            <a:gdLst>
              <a:gd name="T0" fmla="*/ 0 w 663"/>
              <a:gd name="T1" fmla="*/ 768 h 768"/>
              <a:gd name="T2" fmla="*/ 663 w 663"/>
              <a:gd name="T3" fmla="*/ 384 h 768"/>
              <a:gd name="T4" fmla="*/ 0 w 663"/>
              <a:gd name="T5" fmla="*/ 0 h 768"/>
              <a:gd name="T6" fmla="*/ 0 w 663"/>
              <a:gd name="T7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3" h="768">
                <a:moveTo>
                  <a:pt x="0" y="768"/>
                </a:moveTo>
                <a:lnTo>
                  <a:pt x="663" y="384"/>
                </a:lnTo>
                <a:lnTo>
                  <a:pt x="0" y="0"/>
                </a:lnTo>
                <a:lnTo>
                  <a:pt x="0" y="768"/>
                </a:lnTo>
                <a:close/>
              </a:path>
            </a:pathLst>
          </a:custGeom>
          <a:solidFill>
            <a:srgbClr val="CFD0D2">
              <a:alpha val="70000"/>
            </a:srgbClr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70096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3936">
          <p15:clr>
            <a:srgbClr val="FBAE40"/>
          </p15:clr>
        </p15:guide>
        <p15:guide id="2" pos="263">
          <p15:clr>
            <a:srgbClr val="FBAE40"/>
          </p15:clr>
        </p15:guide>
        <p15:guide id="3" pos="7415">
          <p15:clr>
            <a:srgbClr val="FBAE40"/>
          </p15:clr>
        </p15:guide>
        <p15:guide id="4" orient="horz" pos="6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11191-8C34-47ED-B3D9-CF9756C7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82" y="199659"/>
            <a:ext cx="6817498" cy="68135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3600" b="1" kern="1200" dirty="0">
                <a:solidFill>
                  <a:srgbClr val="00529B"/>
                </a:solidFill>
                <a:cs typeface="Arial" panose="020B0604020202020204" pitchFamily="34" charset="0"/>
              </a:defRPr>
            </a:lvl1pPr>
          </a:lstStyle>
          <a:p>
            <a:pPr lvl="0" defTabSz="914126" eaLnBrk="1" latinLnBrk="0" hangingPunct="1">
              <a:lnSpc>
                <a:spcPct val="90000"/>
              </a:lnSpc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7452FF-806A-4187-95AE-897C56664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8182" y="915939"/>
            <a:ext cx="6817498" cy="640080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8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228531" lvl="0" indent="-228531" algn="l" defTabSz="914126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70379A4A-DEF8-4907-BCC2-986E77DF2976}"/>
              </a:ext>
            </a:extLst>
          </p:cNvPr>
          <p:cNvSpPr>
            <a:spLocks/>
          </p:cNvSpPr>
          <p:nvPr userDrawn="1"/>
        </p:nvSpPr>
        <p:spPr bwMode="auto">
          <a:xfrm>
            <a:off x="8330543" y="3761641"/>
            <a:ext cx="1901551" cy="2201178"/>
          </a:xfrm>
          <a:custGeom>
            <a:avLst/>
            <a:gdLst>
              <a:gd name="T0" fmla="*/ 0 w 3103"/>
              <a:gd name="T1" fmla="*/ 3591 h 3591"/>
              <a:gd name="T2" fmla="*/ 3103 w 3103"/>
              <a:gd name="T3" fmla="*/ 1795 h 3591"/>
              <a:gd name="T4" fmla="*/ 0 w 3103"/>
              <a:gd name="T5" fmla="*/ 0 h 3591"/>
              <a:gd name="T6" fmla="*/ 0 w 3103"/>
              <a:gd name="T7" fmla="*/ 3591 h 3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03" h="3591">
                <a:moveTo>
                  <a:pt x="0" y="3591"/>
                </a:moveTo>
                <a:lnTo>
                  <a:pt x="3103" y="1795"/>
                </a:lnTo>
                <a:lnTo>
                  <a:pt x="0" y="0"/>
                </a:lnTo>
                <a:lnTo>
                  <a:pt x="0" y="359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C464A6A9-64EC-4C14-8B6D-6B5C78CF8AC6}"/>
              </a:ext>
            </a:extLst>
          </p:cNvPr>
          <p:cNvSpPr>
            <a:spLocks/>
          </p:cNvSpPr>
          <p:nvPr userDrawn="1"/>
        </p:nvSpPr>
        <p:spPr bwMode="auto">
          <a:xfrm>
            <a:off x="10479185" y="1188000"/>
            <a:ext cx="736489" cy="851598"/>
          </a:xfrm>
          <a:custGeom>
            <a:avLst/>
            <a:gdLst>
              <a:gd name="T0" fmla="*/ 0 w 609"/>
              <a:gd name="T1" fmla="*/ 704 h 704"/>
              <a:gd name="T2" fmla="*/ 609 w 609"/>
              <a:gd name="T3" fmla="*/ 351 h 704"/>
              <a:gd name="T4" fmla="*/ 0 w 609"/>
              <a:gd name="T5" fmla="*/ 0 h 704"/>
              <a:gd name="T6" fmla="*/ 0 w 609"/>
              <a:gd name="T7" fmla="*/ 704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9" h="704">
                <a:moveTo>
                  <a:pt x="0" y="704"/>
                </a:moveTo>
                <a:lnTo>
                  <a:pt x="609" y="351"/>
                </a:lnTo>
                <a:lnTo>
                  <a:pt x="0" y="0"/>
                </a:lnTo>
                <a:lnTo>
                  <a:pt x="0" y="704"/>
                </a:lnTo>
                <a:close/>
              </a:path>
            </a:pathLst>
          </a:custGeom>
          <a:solidFill>
            <a:srgbClr val="EFEFEF"/>
          </a:solidFill>
          <a:ln w="38100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EAE9857-A15A-4204-AB9F-1CCDE25021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40887" y="1567679"/>
            <a:ext cx="4347940" cy="4327869"/>
          </a:xfrm>
          <a:custGeom>
            <a:avLst/>
            <a:gdLst>
              <a:gd name="connsiteX0" fmla="*/ 0 w 4349073"/>
              <a:gd name="connsiteY0" fmla="*/ 196717 h 4327869"/>
              <a:gd name="connsiteX1" fmla="*/ 1912741 w 4349073"/>
              <a:gd name="connsiteY1" fmla="*/ 1303185 h 4327869"/>
              <a:gd name="connsiteX2" fmla="*/ 0 w 4349073"/>
              <a:gd name="connsiteY2" fmla="*/ 2410270 h 4327869"/>
              <a:gd name="connsiteX3" fmla="*/ 4349073 w 4349073"/>
              <a:gd name="connsiteY3" fmla="*/ 0 h 4327869"/>
              <a:gd name="connsiteX4" fmla="*/ 4349073 w 4349073"/>
              <a:gd name="connsiteY4" fmla="*/ 4327869 h 4327869"/>
              <a:gd name="connsiteX5" fmla="*/ 609344 w 4349073"/>
              <a:gd name="connsiteY5" fmla="*/ 2164537 h 432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49073" h="4327869">
                <a:moveTo>
                  <a:pt x="0" y="196717"/>
                </a:moveTo>
                <a:lnTo>
                  <a:pt x="1912741" y="1303185"/>
                </a:lnTo>
                <a:lnTo>
                  <a:pt x="0" y="2410270"/>
                </a:lnTo>
                <a:close/>
                <a:moveTo>
                  <a:pt x="4349073" y="0"/>
                </a:moveTo>
                <a:lnTo>
                  <a:pt x="4349073" y="4327869"/>
                </a:lnTo>
                <a:lnTo>
                  <a:pt x="609344" y="216453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rmAutofit/>
          </a:bodyPr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06259B27-C44D-4240-B550-1BB6A8F0869E}"/>
              </a:ext>
            </a:extLst>
          </p:cNvPr>
          <p:cNvSpPr>
            <a:spLocks/>
          </p:cNvSpPr>
          <p:nvPr userDrawn="1"/>
        </p:nvSpPr>
        <p:spPr bwMode="auto">
          <a:xfrm>
            <a:off x="10011048" y="1071383"/>
            <a:ext cx="936272" cy="1084832"/>
          </a:xfrm>
          <a:custGeom>
            <a:avLst/>
            <a:gdLst>
              <a:gd name="T0" fmla="*/ 0 w 663"/>
              <a:gd name="T1" fmla="*/ 768 h 768"/>
              <a:gd name="T2" fmla="*/ 663 w 663"/>
              <a:gd name="T3" fmla="*/ 384 h 768"/>
              <a:gd name="T4" fmla="*/ 0 w 663"/>
              <a:gd name="T5" fmla="*/ 0 h 768"/>
              <a:gd name="T6" fmla="*/ 0 w 663"/>
              <a:gd name="T7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3" h="768">
                <a:moveTo>
                  <a:pt x="0" y="768"/>
                </a:moveTo>
                <a:lnTo>
                  <a:pt x="663" y="384"/>
                </a:lnTo>
                <a:lnTo>
                  <a:pt x="0" y="0"/>
                </a:lnTo>
                <a:lnTo>
                  <a:pt x="0" y="768"/>
                </a:lnTo>
                <a:close/>
              </a:path>
            </a:pathLst>
          </a:custGeom>
          <a:solidFill>
            <a:srgbClr val="CFD0D2">
              <a:alpha val="70000"/>
            </a:srgbClr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44512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8">
            <a:extLst>
              <a:ext uri="{FF2B5EF4-FFF2-40B4-BE49-F238E27FC236}">
                <a16:creationId xmlns:a16="http://schemas.microsoft.com/office/drawing/2014/main" id="{DE3787C0-BD33-42F9-A81E-FFCA6278FD84}"/>
              </a:ext>
            </a:extLst>
          </p:cNvPr>
          <p:cNvSpPr>
            <a:spLocks/>
          </p:cNvSpPr>
          <p:nvPr/>
        </p:nvSpPr>
        <p:spPr bwMode="auto">
          <a:xfrm>
            <a:off x="10879204" y="3613138"/>
            <a:ext cx="1309621" cy="1515978"/>
          </a:xfrm>
          <a:custGeom>
            <a:avLst/>
            <a:gdLst>
              <a:gd name="T0" fmla="*/ 0 w 3103"/>
              <a:gd name="T1" fmla="*/ 3591 h 3591"/>
              <a:gd name="T2" fmla="*/ 3103 w 3103"/>
              <a:gd name="T3" fmla="*/ 1795 h 3591"/>
              <a:gd name="T4" fmla="*/ 0 w 3103"/>
              <a:gd name="T5" fmla="*/ 0 h 3591"/>
              <a:gd name="T6" fmla="*/ 0 w 3103"/>
              <a:gd name="T7" fmla="*/ 3591 h 3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03" h="3591">
                <a:moveTo>
                  <a:pt x="0" y="3591"/>
                </a:moveTo>
                <a:lnTo>
                  <a:pt x="3103" y="1795"/>
                </a:lnTo>
                <a:lnTo>
                  <a:pt x="0" y="0"/>
                </a:lnTo>
                <a:lnTo>
                  <a:pt x="0" y="3591"/>
                </a:lnTo>
                <a:close/>
              </a:path>
            </a:pathLst>
          </a:custGeom>
          <a:solidFill>
            <a:srgbClr val="F2F2F2">
              <a:alpha val="75000"/>
            </a:srgb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reeform 18">
            <a:extLst>
              <a:ext uri="{FF2B5EF4-FFF2-40B4-BE49-F238E27FC236}">
                <a16:creationId xmlns:a16="http://schemas.microsoft.com/office/drawing/2014/main" id="{0A84A11B-1EB1-485E-A5A5-C1C0ABB7DB2B}"/>
              </a:ext>
            </a:extLst>
          </p:cNvPr>
          <p:cNvSpPr>
            <a:spLocks/>
          </p:cNvSpPr>
          <p:nvPr/>
        </p:nvSpPr>
        <p:spPr bwMode="auto">
          <a:xfrm>
            <a:off x="10879204" y="2170795"/>
            <a:ext cx="1309621" cy="1515978"/>
          </a:xfrm>
          <a:custGeom>
            <a:avLst/>
            <a:gdLst>
              <a:gd name="T0" fmla="*/ 0 w 3103"/>
              <a:gd name="T1" fmla="*/ 3591 h 3591"/>
              <a:gd name="T2" fmla="*/ 3103 w 3103"/>
              <a:gd name="T3" fmla="*/ 1795 h 3591"/>
              <a:gd name="T4" fmla="*/ 0 w 3103"/>
              <a:gd name="T5" fmla="*/ 0 h 3591"/>
              <a:gd name="T6" fmla="*/ 0 w 3103"/>
              <a:gd name="T7" fmla="*/ 3591 h 3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03" h="3591">
                <a:moveTo>
                  <a:pt x="0" y="3591"/>
                </a:moveTo>
                <a:lnTo>
                  <a:pt x="3103" y="1795"/>
                </a:lnTo>
                <a:lnTo>
                  <a:pt x="0" y="0"/>
                </a:lnTo>
                <a:lnTo>
                  <a:pt x="0" y="3591"/>
                </a:lnTo>
                <a:close/>
              </a:path>
            </a:pathLst>
          </a:custGeom>
          <a:solidFill>
            <a:srgbClr val="F2F2F2">
              <a:alpha val="75000"/>
            </a:srgb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11191-8C34-47ED-B3D9-CF9756C7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82" y="199659"/>
            <a:ext cx="6584304" cy="68135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3600" b="1" kern="1200" dirty="0">
                <a:solidFill>
                  <a:srgbClr val="00529B"/>
                </a:solidFill>
                <a:cs typeface="Arial" panose="020B0604020202020204" pitchFamily="34" charset="0"/>
              </a:defRPr>
            </a:lvl1pPr>
          </a:lstStyle>
          <a:p>
            <a:pPr lvl="0" defTabSz="914126" eaLnBrk="1" latinLnBrk="0" hangingPunct="1">
              <a:lnSpc>
                <a:spcPct val="90000"/>
              </a:lnSpc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7452FF-806A-4187-95AE-897C56664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8182" y="915939"/>
            <a:ext cx="6584304" cy="614522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8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228531" lvl="0" indent="-228531" algn="l" defTabSz="914126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541CE87-84EA-4FF3-80BB-6B94663A6F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82239" y="946917"/>
            <a:ext cx="4606586" cy="5332440"/>
          </a:xfrm>
          <a:custGeom>
            <a:avLst/>
            <a:gdLst>
              <a:gd name="connsiteX0" fmla="*/ 0 w 4607786"/>
              <a:gd name="connsiteY0" fmla="*/ 0 h 5332440"/>
              <a:gd name="connsiteX1" fmla="*/ 4607786 w 4607786"/>
              <a:gd name="connsiteY1" fmla="*/ 2665478 h 5332440"/>
              <a:gd name="connsiteX2" fmla="*/ 0 w 4607786"/>
              <a:gd name="connsiteY2" fmla="*/ 5332440 h 533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7786" h="5332440">
                <a:moveTo>
                  <a:pt x="0" y="0"/>
                </a:moveTo>
                <a:lnTo>
                  <a:pt x="4607786" y="2665478"/>
                </a:lnTo>
                <a:lnTo>
                  <a:pt x="0" y="53324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 anchorCtr="0">
            <a:normAutofit/>
          </a:bodyPr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813E58C6-6EBB-42BD-9069-19FF00C63EA2}"/>
              </a:ext>
            </a:extLst>
          </p:cNvPr>
          <p:cNvSpPr>
            <a:spLocks/>
          </p:cNvSpPr>
          <p:nvPr userDrawn="1"/>
        </p:nvSpPr>
        <p:spPr bwMode="auto">
          <a:xfrm>
            <a:off x="10173567" y="578643"/>
            <a:ext cx="966536" cy="1117600"/>
          </a:xfrm>
          <a:custGeom>
            <a:avLst/>
            <a:gdLst>
              <a:gd name="T0" fmla="*/ 0 w 609"/>
              <a:gd name="T1" fmla="*/ 704 h 704"/>
              <a:gd name="T2" fmla="*/ 609 w 609"/>
              <a:gd name="T3" fmla="*/ 351 h 704"/>
              <a:gd name="T4" fmla="*/ 0 w 609"/>
              <a:gd name="T5" fmla="*/ 0 h 704"/>
              <a:gd name="T6" fmla="*/ 0 w 609"/>
              <a:gd name="T7" fmla="*/ 704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9" h="704">
                <a:moveTo>
                  <a:pt x="0" y="704"/>
                </a:moveTo>
                <a:lnTo>
                  <a:pt x="609" y="351"/>
                </a:lnTo>
                <a:lnTo>
                  <a:pt x="0" y="0"/>
                </a:lnTo>
                <a:lnTo>
                  <a:pt x="0" y="704"/>
                </a:lnTo>
                <a:close/>
              </a:path>
            </a:pathLst>
          </a:custGeom>
          <a:solidFill>
            <a:srgbClr val="EFEFEF"/>
          </a:solidFill>
          <a:ln w="38100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60D826A0-6396-46D4-8075-8AF1825B028A}"/>
              </a:ext>
            </a:extLst>
          </p:cNvPr>
          <p:cNvSpPr>
            <a:spLocks/>
          </p:cNvSpPr>
          <p:nvPr userDrawn="1"/>
        </p:nvSpPr>
        <p:spPr bwMode="auto">
          <a:xfrm>
            <a:off x="10381134" y="1015859"/>
            <a:ext cx="1228722" cy="1423686"/>
          </a:xfrm>
          <a:custGeom>
            <a:avLst/>
            <a:gdLst>
              <a:gd name="T0" fmla="*/ 0 w 663"/>
              <a:gd name="T1" fmla="*/ 768 h 768"/>
              <a:gd name="T2" fmla="*/ 663 w 663"/>
              <a:gd name="T3" fmla="*/ 384 h 768"/>
              <a:gd name="T4" fmla="*/ 0 w 663"/>
              <a:gd name="T5" fmla="*/ 0 h 768"/>
              <a:gd name="T6" fmla="*/ 0 w 663"/>
              <a:gd name="T7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3" h="768">
                <a:moveTo>
                  <a:pt x="0" y="768"/>
                </a:moveTo>
                <a:lnTo>
                  <a:pt x="663" y="384"/>
                </a:lnTo>
                <a:lnTo>
                  <a:pt x="0" y="0"/>
                </a:lnTo>
                <a:lnTo>
                  <a:pt x="0" y="768"/>
                </a:lnTo>
                <a:close/>
              </a:path>
            </a:pathLst>
          </a:custGeom>
          <a:solidFill>
            <a:srgbClr val="CFD0D2">
              <a:alpha val="70000"/>
            </a:srgbClr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3254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67DB-16EA-4A69-91B4-13409525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82" y="199659"/>
            <a:ext cx="8229600" cy="6858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3600" b="1" kern="1200" dirty="0">
                <a:solidFill>
                  <a:srgbClr val="00529B"/>
                </a:solidFill>
                <a:cs typeface="Arial" panose="020B0604020202020204" pitchFamily="34" charset="0"/>
              </a:defRPr>
            </a:lvl1pPr>
          </a:lstStyle>
          <a:p>
            <a:pPr lvl="0" defTabSz="914126" eaLnBrk="1" latinLnBrk="0" hangingPunct="1">
              <a:lnSpc>
                <a:spcPct val="90000"/>
              </a:lnSpc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EEFD9-3A38-42F4-92FA-3316A1E32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11581" y="1993000"/>
            <a:ext cx="5024540" cy="387862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lang="en-US" sz="2000" b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88838" indent="-288838">
              <a:lnSpc>
                <a:spcPct val="100000"/>
              </a:lnSpc>
              <a:buFont typeface="Wingdings 2" panose="05020102010507070707" pitchFamily="18" charset="2"/>
              <a:buChar char="¡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25287" indent="-336449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25287" indent="-336449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25287" indent="-336449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lvl="0" indent="0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 20">
            <a:extLst>
              <a:ext uri="{FF2B5EF4-FFF2-40B4-BE49-F238E27FC236}">
                <a16:creationId xmlns:a16="http://schemas.microsoft.com/office/drawing/2014/main" id="{6C74BC6A-6C3B-4345-A9F2-C929BDB493F3}"/>
              </a:ext>
            </a:extLst>
          </p:cNvPr>
          <p:cNvSpPr>
            <a:spLocks/>
          </p:cNvSpPr>
          <p:nvPr userDrawn="1"/>
        </p:nvSpPr>
        <p:spPr bwMode="auto">
          <a:xfrm>
            <a:off x="10936120" y="908168"/>
            <a:ext cx="936272" cy="1084832"/>
          </a:xfrm>
          <a:custGeom>
            <a:avLst/>
            <a:gdLst>
              <a:gd name="T0" fmla="*/ 0 w 663"/>
              <a:gd name="T1" fmla="*/ 768 h 768"/>
              <a:gd name="T2" fmla="*/ 663 w 663"/>
              <a:gd name="T3" fmla="*/ 384 h 768"/>
              <a:gd name="T4" fmla="*/ 0 w 663"/>
              <a:gd name="T5" fmla="*/ 0 h 768"/>
              <a:gd name="T6" fmla="*/ 0 w 663"/>
              <a:gd name="T7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3" h="768">
                <a:moveTo>
                  <a:pt x="0" y="768"/>
                </a:moveTo>
                <a:lnTo>
                  <a:pt x="663" y="384"/>
                </a:lnTo>
                <a:lnTo>
                  <a:pt x="0" y="0"/>
                </a:lnTo>
                <a:lnTo>
                  <a:pt x="0" y="768"/>
                </a:lnTo>
                <a:close/>
              </a:path>
            </a:pathLst>
          </a:custGeom>
          <a:solidFill>
            <a:srgbClr val="CFD0D2">
              <a:alpha val="70000"/>
            </a:srgbClr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234F5EE-3890-46FF-A5D5-6FE46D4C822B}"/>
              </a:ext>
            </a:extLst>
          </p:cNvPr>
          <p:cNvSpPr>
            <a:spLocks/>
          </p:cNvSpPr>
          <p:nvPr userDrawn="1"/>
        </p:nvSpPr>
        <p:spPr bwMode="auto">
          <a:xfrm>
            <a:off x="10734715" y="591839"/>
            <a:ext cx="719084" cy="831472"/>
          </a:xfrm>
          <a:custGeom>
            <a:avLst/>
            <a:gdLst>
              <a:gd name="T0" fmla="*/ 0 w 609"/>
              <a:gd name="T1" fmla="*/ 704 h 704"/>
              <a:gd name="T2" fmla="*/ 609 w 609"/>
              <a:gd name="T3" fmla="*/ 351 h 704"/>
              <a:gd name="T4" fmla="*/ 0 w 609"/>
              <a:gd name="T5" fmla="*/ 0 h 704"/>
              <a:gd name="T6" fmla="*/ 0 w 609"/>
              <a:gd name="T7" fmla="*/ 704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9" h="704">
                <a:moveTo>
                  <a:pt x="0" y="704"/>
                </a:moveTo>
                <a:lnTo>
                  <a:pt x="609" y="351"/>
                </a:lnTo>
                <a:lnTo>
                  <a:pt x="0" y="0"/>
                </a:lnTo>
                <a:lnTo>
                  <a:pt x="0" y="704"/>
                </a:lnTo>
                <a:close/>
              </a:path>
            </a:pathLst>
          </a:custGeom>
          <a:solidFill>
            <a:srgbClr val="EFEFEF"/>
          </a:solidFill>
          <a:ln w="38100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0596B0E-9E83-462F-B86D-F0D5AA1434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8182" y="915939"/>
            <a:ext cx="8229600" cy="640080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31" lvl="0" indent="-228531">
              <a:lnSpc>
                <a:spcPct val="100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030A8D8-96AE-4A19-80D5-D1A292A6EBD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28182" y="1993000"/>
            <a:ext cx="5241195" cy="3878627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8838" indent="-288838">
              <a:lnSpc>
                <a:spcPct val="100000"/>
              </a:lnSpc>
              <a:buFont typeface="Wingdings 2" panose="05020102010507070707" pitchFamily="18" charset="2"/>
              <a:buChar char="¡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25287" indent="-336449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25287" indent="-336449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25287" indent="-336449">
              <a:lnSpc>
                <a:spcPct val="100000"/>
              </a:lnSpc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B8370079-5C73-4FB4-A9E6-069D26AE3F78}"/>
              </a:ext>
            </a:extLst>
          </p:cNvPr>
          <p:cNvSpPr>
            <a:spLocks noChangeAspect="1"/>
          </p:cNvSpPr>
          <p:nvPr userDrawn="1"/>
        </p:nvSpPr>
        <p:spPr bwMode="auto">
          <a:xfrm rot="5400000">
            <a:off x="936307" y="5025577"/>
            <a:ext cx="769014" cy="674668"/>
          </a:xfrm>
          <a:prstGeom prst="triangle">
            <a:avLst/>
          </a:prstGeom>
          <a:solidFill>
            <a:srgbClr val="FCFCFC"/>
          </a:solidFill>
          <a:ln w="38100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ZA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B339EEDB-5764-4AAD-AEB4-B9367E34046B}"/>
              </a:ext>
            </a:extLst>
          </p:cNvPr>
          <p:cNvSpPr>
            <a:spLocks noChangeAspect="1"/>
          </p:cNvSpPr>
          <p:nvPr userDrawn="1"/>
        </p:nvSpPr>
        <p:spPr bwMode="auto">
          <a:xfrm rot="5400000">
            <a:off x="431544" y="5154499"/>
            <a:ext cx="1103873" cy="968450"/>
          </a:xfrm>
          <a:prstGeom prst="triangle">
            <a:avLst/>
          </a:prstGeom>
          <a:solidFill>
            <a:srgbClr val="EFEFEF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ZA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69123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11191-8C34-47ED-B3D9-CF9756C7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82" y="199659"/>
            <a:ext cx="8229600" cy="6813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00529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7452FF-806A-4187-95AE-897C56664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8182" y="915939"/>
            <a:ext cx="8229600" cy="640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063" indent="0">
              <a:buNone/>
              <a:defRPr/>
            </a:lvl2pPr>
          </a:lstStyle>
          <a:p>
            <a:pPr marL="0" lvl="0" indent="0" algn="l" defTabSz="914126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68284BFD-96DC-41E8-8C82-DFE532A252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41525" y="678598"/>
            <a:ext cx="5661120" cy="5527771"/>
          </a:xfrm>
          <a:custGeom>
            <a:avLst/>
            <a:gdLst>
              <a:gd name="connsiteX0" fmla="*/ 5662595 w 5662595"/>
              <a:gd name="connsiteY0" fmla="*/ 3222288 h 5527771"/>
              <a:gd name="connsiteX1" fmla="*/ 5662595 w 5662595"/>
              <a:gd name="connsiteY1" fmla="*/ 4199759 h 5527771"/>
              <a:gd name="connsiteX2" fmla="*/ 4819945 w 5662595"/>
              <a:gd name="connsiteY2" fmla="*/ 3707653 h 5527771"/>
              <a:gd name="connsiteX3" fmla="*/ 2109989 w 5662595"/>
              <a:gd name="connsiteY3" fmla="*/ 2918932 h 5527771"/>
              <a:gd name="connsiteX4" fmla="*/ 4388509 w 5662595"/>
              <a:gd name="connsiteY4" fmla="*/ 4226722 h 5527771"/>
              <a:gd name="connsiteX5" fmla="*/ 2109989 w 5662595"/>
              <a:gd name="connsiteY5" fmla="*/ 5527771 h 5527771"/>
              <a:gd name="connsiteX6" fmla="*/ 2056059 w 5662595"/>
              <a:gd name="connsiteY6" fmla="*/ 2918932 h 5527771"/>
              <a:gd name="connsiteX7" fmla="*/ 2056059 w 5662595"/>
              <a:gd name="connsiteY7" fmla="*/ 4880616 h 5527771"/>
              <a:gd name="connsiteX8" fmla="*/ 357280 w 5662595"/>
              <a:gd name="connsiteY8" fmla="*/ 3896404 h 5527771"/>
              <a:gd name="connsiteX9" fmla="*/ 4422217 w 5662595"/>
              <a:gd name="connsiteY9" fmla="*/ 2443825 h 5527771"/>
              <a:gd name="connsiteX10" fmla="*/ 5662595 w 5662595"/>
              <a:gd name="connsiteY10" fmla="*/ 3165132 h 5527771"/>
              <a:gd name="connsiteX11" fmla="*/ 4422217 w 5662595"/>
              <a:gd name="connsiteY11" fmla="*/ 3879697 h 5527771"/>
              <a:gd name="connsiteX12" fmla="*/ 4378447 w 5662595"/>
              <a:gd name="connsiteY12" fmla="*/ 2443825 h 5527771"/>
              <a:gd name="connsiteX13" fmla="*/ 4378447 w 5662595"/>
              <a:gd name="connsiteY13" fmla="*/ 4169570 h 5527771"/>
              <a:gd name="connsiteX14" fmla="*/ 2875161 w 5662595"/>
              <a:gd name="connsiteY14" fmla="*/ 3306698 h 5527771"/>
              <a:gd name="connsiteX15" fmla="*/ 1213508 w 5662595"/>
              <a:gd name="connsiteY15" fmla="*/ 2377879 h 5527771"/>
              <a:gd name="connsiteX16" fmla="*/ 2056158 w 5662595"/>
              <a:gd name="connsiteY16" fmla="*/ 2863244 h 5527771"/>
              <a:gd name="connsiteX17" fmla="*/ 1213508 w 5662595"/>
              <a:gd name="connsiteY17" fmla="*/ 3355350 h 5527771"/>
              <a:gd name="connsiteX18" fmla="*/ 2777463 w 5662595"/>
              <a:gd name="connsiteY18" fmla="*/ 1427374 h 5527771"/>
              <a:gd name="connsiteX19" fmla="*/ 2777463 w 5662595"/>
              <a:gd name="connsiteY19" fmla="*/ 3240752 h 5527771"/>
              <a:gd name="connsiteX20" fmla="*/ 1213508 w 5662595"/>
              <a:gd name="connsiteY20" fmla="*/ 2330693 h 5527771"/>
              <a:gd name="connsiteX21" fmla="*/ 0 w 5662595"/>
              <a:gd name="connsiteY21" fmla="*/ 1159485 h 5527771"/>
              <a:gd name="connsiteX22" fmla="*/ 849389 w 5662595"/>
              <a:gd name="connsiteY22" fmla="*/ 1644849 h 5527771"/>
              <a:gd name="connsiteX23" fmla="*/ 0 w 5662595"/>
              <a:gd name="connsiteY23" fmla="*/ 2136955 h 5527771"/>
              <a:gd name="connsiteX24" fmla="*/ 1213508 w 5662595"/>
              <a:gd name="connsiteY24" fmla="*/ 962229 h 5527771"/>
              <a:gd name="connsiteX25" fmla="*/ 2352770 w 5662595"/>
              <a:gd name="connsiteY25" fmla="*/ 1616124 h 5527771"/>
              <a:gd name="connsiteX26" fmla="*/ 1213508 w 5662595"/>
              <a:gd name="connsiteY26" fmla="*/ 2276759 h 5527771"/>
              <a:gd name="connsiteX27" fmla="*/ 2831298 w 5662595"/>
              <a:gd name="connsiteY27" fmla="*/ 599963 h 5527771"/>
              <a:gd name="connsiteX28" fmla="*/ 5143526 w 5662595"/>
              <a:gd name="connsiteY28" fmla="*/ 1934719 h 5527771"/>
              <a:gd name="connsiteX29" fmla="*/ 2831298 w 5662595"/>
              <a:gd name="connsiteY29" fmla="*/ 3255992 h 5527771"/>
              <a:gd name="connsiteX30" fmla="*/ 3788546 w 5662595"/>
              <a:gd name="connsiteY30" fmla="*/ 0 h 5527771"/>
              <a:gd name="connsiteX31" fmla="*/ 3788546 w 5662595"/>
              <a:gd name="connsiteY31" fmla="*/ 1112293 h 5527771"/>
              <a:gd name="connsiteX32" fmla="*/ 2831298 w 5662595"/>
              <a:gd name="connsiteY32" fmla="*/ 552776 h 5527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62595" h="5527771">
                <a:moveTo>
                  <a:pt x="5662595" y="3222288"/>
                </a:moveTo>
                <a:lnTo>
                  <a:pt x="5662595" y="4199759"/>
                </a:lnTo>
                <a:lnTo>
                  <a:pt x="4819945" y="3707653"/>
                </a:lnTo>
                <a:close/>
                <a:moveTo>
                  <a:pt x="2109989" y="2918932"/>
                </a:moveTo>
                <a:lnTo>
                  <a:pt x="4388509" y="4226722"/>
                </a:lnTo>
                <a:lnTo>
                  <a:pt x="2109989" y="5527771"/>
                </a:lnTo>
                <a:close/>
                <a:moveTo>
                  <a:pt x="2056059" y="2918932"/>
                </a:moveTo>
                <a:lnTo>
                  <a:pt x="2056059" y="4880616"/>
                </a:lnTo>
                <a:lnTo>
                  <a:pt x="357280" y="3896404"/>
                </a:lnTo>
                <a:close/>
                <a:moveTo>
                  <a:pt x="4422217" y="2443825"/>
                </a:moveTo>
                <a:lnTo>
                  <a:pt x="5662595" y="3165132"/>
                </a:lnTo>
                <a:lnTo>
                  <a:pt x="4422217" y="3879697"/>
                </a:lnTo>
                <a:close/>
                <a:moveTo>
                  <a:pt x="4378447" y="2443825"/>
                </a:moveTo>
                <a:lnTo>
                  <a:pt x="4378447" y="4169570"/>
                </a:lnTo>
                <a:lnTo>
                  <a:pt x="2875161" y="3306698"/>
                </a:lnTo>
                <a:close/>
                <a:moveTo>
                  <a:pt x="1213508" y="2377879"/>
                </a:moveTo>
                <a:lnTo>
                  <a:pt x="2056158" y="2863244"/>
                </a:lnTo>
                <a:lnTo>
                  <a:pt x="1213508" y="3355350"/>
                </a:lnTo>
                <a:close/>
                <a:moveTo>
                  <a:pt x="2777463" y="1427374"/>
                </a:moveTo>
                <a:lnTo>
                  <a:pt x="2777463" y="3240752"/>
                </a:lnTo>
                <a:lnTo>
                  <a:pt x="1213508" y="2330693"/>
                </a:lnTo>
                <a:close/>
                <a:moveTo>
                  <a:pt x="0" y="1159485"/>
                </a:moveTo>
                <a:lnTo>
                  <a:pt x="849389" y="1644849"/>
                </a:lnTo>
                <a:lnTo>
                  <a:pt x="0" y="2136955"/>
                </a:lnTo>
                <a:close/>
                <a:moveTo>
                  <a:pt x="1213508" y="962229"/>
                </a:moveTo>
                <a:lnTo>
                  <a:pt x="2352770" y="1616124"/>
                </a:lnTo>
                <a:lnTo>
                  <a:pt x="1213508" y="2276759"/>
                </a:lnTo>
                <a:close/>
                <a:moveTo>
                  <a:pt x="2831298" y="599963"/>
                </a:moveTo>
                <a:lnTo>
                  <a:pt x="5143526" y="1934719"/>
                </a:lnTo>
                <a:lnTo>
                  <a:pt x="2831298" y="3255992"/>
                </a:lnTo>
                <a:close/>
                <a:moveTo>
                  <a:pt x="3788546" y="0"/>
                </a:moveTo>
                <a:lnTo>
                  <a:pt x="3788546" y="1112293"/>
                </a:lnTo>
                <a:lnTo>
                  <a:pt x="2831298" y="552776"/>
                </a:lnTo>
                <a:close/>
              </a:path>
            </a:pathLst>
          </a:custGeom>
          <a:noFill/>
        </p:spPr>
        <p:txBody>
          <a:bodyPr wrap="square" anchor="ctr" anchorCtr="1"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2552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4AA388B-05BE-4E76-A7C9-B9F72CBFE727}"/>
              </a:ext>
            </a:extLst>
          </p:cNvPr>
          <p:cNvSpPr/>
          <p:nvPr userDrawn="1"/>
        </p:nvSpPr>
        <p:spPr bwMode="auto">
          <a:xfrm>
            <a:off x="0" y="0"/>
            <a:ext cx="12188825" cy="6217920"/>
          </a:xfrm>
          <a:prstGeom prst="rect">
            <a:avLst/>
          </a:prstGeom>
          <a:solidFill>
            <a:schemeClr val="bg2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336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64206" y="2159044"/>
            <a:ext cx="5832315" cy="1316964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25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3360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64207" y="3968105"/>
            <a:ext cx="5832315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buFont typeface="Wingdings 2" pitchFamily="18" charset="2"/>
              <a:buNone/>
              <a:defRPr sz="2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 flipH="1">
            <a:off x="0" y="6217920"/>
            <a:ext cx="1218895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FF432B-C949-431E-A90D-355ED5904B67}"/>
              </a:ext>
            </a:extLst>
          </p:cNvPr>
          <p:cNvGrpSpPr/>
          <p:nvPr userDrawn="1"/>
        </p:nvGrpSpPr>
        <p:grpSpPr>
          <a:xfrm>
            <a:off x="10543493" y="6380401"/>
            <a:ext cx="1219277" cy="186117"/>
            <a:chOff x="10543493" y="6380401"/>
            <a:chExt cx="1219277" cy="186117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B027AD6-A159-4CB4-85EF-A4C9FF6DE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3493" y="6393814"/>
              <a:ext cx="468953" cy="162643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8181636-0E21-4B5B-83BC-1AF35BD92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88787" y="6380401"/>
              <a:ext cx="442759" cy="186117"/>
            </a:xfrm>
            <a:custGeom>
              <a:avLst/>
              <a:gdLst>
                <a:gd name="T0" fmla="*/ 27472 w 222"/>
                <a:gd name="T1" fmla="*/ 6096 h 94"/>
                <a:gd name="T2" fmla="*/ 38398 w 222"/>
                <a:gd name="T3" fmla="*/ 6096 h 94"/>
                <a:gd name="T4" fmla="*/ 31506 w 222"/>
                <a:gd name="T5" fmla="*/ 1393 h 94"/>
                <a:gd name="T6" fmla="*/ 5865 w 222"/>
                <a:gd name="T7" fmla="*/ 4322 h 94"/>
                <a:gd name="T8" fmla="*/ 5337 w 222"/>
                <a:gd name="T9" fmla="*/ 14251 h 94"/>
                <a:gd name="T10" fmla="*/ 26448 w 222"/>
                <a:gd name="T11" fmla="*/ 15053 h 94"/>
                <a:gd name="T12" fmla="*/ 36125 w 222"/>
                <a:gd name="T13" fmla="*/ 10736 h 94"/>
                <a:gd name="T14" fmla="*/ 25048 w 222"/>
                <a:gd name="T15" fmla="*/ 10736 h 94"/>
                <a:gd name="T16" fmla="*/ 19556 w 222"/>
                <a:gd name="T17" fmla="*/ 12477 h 94"/>
                <a:gd name="T18" fmla="*/ 13622 w 222"/>
                <a:gd name="T19" fmla="*/ 8311 h 94"/>
                <a:gd name="T20" fmla="*/ 21763 w 222"/>
                <a:gd name="T21" fmla="*/ 4322 h 94"/>
                <a:gd name="T22" fmla="*/ 27472 w 222"/>
                <a:gd name="T23" fmla="*/ 60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1C224B-0D82-4D18-90FA-BF70ED26D4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2251" y="6393814"/>
              <a:ext cx="340519" cy="162643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E2E0DB3-A9B9-4D07-909C-6A78C78BAECB}"/>
              </a:ext>
            </a:extLst>
          </p:cNvPr>
          <p:cNvSpPr>
            <a:spLocks/>
          </p:cNvSpPr>
          <p:nvPr userDrawn="1"/>
        </p:nvSpPr>
        <p:spPr>
          <a:xfrm>
            <a:off x="8436476" y="6594127"/>
            <a:ext cx="3340658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rPr>
              <a:t>Copyright © 2019 HCL Technologies Limited  |  www.hcltech.com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FB16F1-2AAB-4CD0-A6C0-AE2E883340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730" y="635925"/>
            <a:ext cx="5025834" cy="501511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037EC87-4E7D-4E7A-8FAB-58ED54019398}"/>
              </a:ext>
            </a:extLst>
          </p:cNvPr>
          <p:cNvSpPr>
            <a:spLocks/>
          </p:cNvSpPr>
          <p:nvPr userDrawn="1"/>
        </p:nvSpPr>
        <p:spPr>
          <a:xfrm>
            <a:off x="664207" y="6594127"/>
            <a:ext cx="2071080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pPr lvl="0" algn="l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rPr>
              <a:t>Technology for the Next Decade, Today.</a:t>
            </a:r>
          </a:p>
        </p:txBody>
      </p:sp>
    </p:spTree>
    <p:extLst>
      <p:ext uri="{BB962C8B-B14F-4D97-AF65-F5344CB8AC3E}">
        <p14:creationId xmlns:p14="http://schemas.microsoft.com/office/powerpoint/2010/main" val="126339388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11191-8C34-47ED-B3D9-CF9756C7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82" y="199659"/>
            <a:ext cx="8229600" cy="6813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00529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7452FF-806A-4187-95AE-897C56664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8182" y="915939"/>
            <a:ext cx="8229600" cy="640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063" indent="0">
              <a:buNone/>
              <a:defRPr/>
            </a:lvl2pPr>
          </a:lstStyle>
          <a:p>
            <a:pPr marL="0" lvl="0" indent="0" algn="l" defTabSz="914126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5" name="Picture Placeholder 124">
            <a:extLst>
              <a:ext uri="{FF2B5EF4-FFF2-40B4-BE49-F238E27FC236}">
                <a16:creationId xmlns:a16="http://schemas.microsoft.com/office/drawing/2014/main" id="{AA1B85EE-446B-4ED1-8F12-E9E5C1A06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0165" y="0"/>
            <a:ext cx="4828658" cy="6024828"/>
          </a:xfrm>
          <a:custGeom>
            <a:avLst/>
            <a:gdLst>
              <a:gd name="connsiteX0" fmla="*/ 4327382 w 4829916"/>
              <a:gd name="connsiteY0" fmla="*/ 4813163 h 6024828"/>
              <a:gd name="connsiteX1" fmla="*/ 4327382 w 4829916"/>
              <a:gd name="connsiteY1" fmla="*/ 6024828 h 6024828"/>
              <a:gd name="connsiteX2" fmla="*/ 3283225 w 4829916"/>
              <a:gd name="connsiteY2" fmla="*/ 5421788 h 6024828"/>
              <a:gd name="connsiteX3" fmla="*/ 3283225 w 4829916"/>
              <a:gd name="connsiteY3" fmla="*/ 4154285 h 6024828"/>
              <a:gd name="connsiteX4" fmla="*/ 4327382 w 4829916"/>
              <a:gd name="connsiteY4" fmla="*/ 4757326 h 6024828"/>
              <a:gd name="connsiteX5" fmla="*/ 3283225 w 4829916"/>
              <a:gd name="connsiteY5" fmla="*/ 5354782 h 6024828"/>
              <a:gd name="connsiteX6" fmla="*/ 3238559 w 4829916"/>
              <a:gd name="connsiteY6" fmla="*/ 4154285 h 6024828"/>
              <a:gd name="connsiteX7" fmla="*/ 3238559 w 4829916"/>
              <a:gd name="connsiteY7" fmla="*/ 5354782 h 6024828"/>
              <a:gd name="connsiteX8" fmla="*/ 2194402 w 4829916"/>
              <a:gd name="connsiteY8" fmla="*/ 4757326 h 6024828"/>
              <a:gd name="connsiteX9" fmla="*/ 4327382 w 4829916"/>
              <a:gd name="connsiteY9" fmla="*/ 3500988 h 6024828"/>
              <a:gd name="connsiteX10" fmla="*/ 4327382 w 4829916"/>
              <a:gd name="connsiteY10" fmla="*/ 4701485 h 6024828"/>
              <a:gd name="connsiteX11" fmla="*/ 3283225 w 4829916"/>
              <a:gd name="connsiteY11" fmla="*/ 4098445 h 6024828"/>
              <a:gd name="connsiteX12" fmla="*/ 2194402 w 4829916"/>
              <a:gd name="connsiteY12" fmla="*/ 3500988 h 6024828"/>
              <a:gd name="connsiteX13" fmla="*/ 3238559 w 4829916"/>
              <a:gd name="connsiteY13" fmla="*/ 4098445 h 6024828"/>
              <a:gd name="connsiteX14" fmla="*/ 2194402 w 4829916"/>
              <a:gd name="connsiteY14" fmla="*/ 4701485 h 6024828"/>
              <a:gd name="connsiteX15" fmla="*/ 2149733 w 4829916"/>
              <a:gd name="connsiteY15" fmla="*/ 3500988 h 6024828"/>
              <a:gd name="connsiteX16" fmla="*/ 2149733 w 4829916"/>
              <a:gd name="connsiteY16" fmla="*/ 4701485 h 6024828"/>
              <a:gd name="connsiteX17" fmla="*/ 1099994 w 4829916"/>
              <a:gd name="connsiteY17" fmla="*/ 4098445 h 6024828"/>
              <a:gd name="connsiteX18" fmla="*/ 3283225 w 4829916"/>
              <a:gd name="connsiteY18" fmla="*/ 2836528 h 6024828"/>
              <a:gd name="connsiteX19" fmla="*/ 4327382 w 4829916"/>
              <a:gd name="connsiteY19" fmla="*/ 3445153 h 6024828"/>
              <a:gd name="connsiteX20" fmla="*/ 3283225 w 4829916"/>
              <a:gd name="connsiteY20" fmla="*/ 4048193 h 6024828"/>
              <a:gd name="connsiteX21" fmla="*/ 3238559 w 4829916"/>
              <a:gd name="connsiteY21" fmla="*/ 2836528 h 6024828"/>
              <a:gd name="connsiteX22" fmla="*/ 3238559 w 4829916"/>
              <a:gd name="connsiteY22" fmla="*/ 4048193 h 6024828"/>
              <a:gd name="connsiteX23" fmla="*/ 2194402 w 4829916"/>
              <a:gd name="connsiteY23" fmla="*/ 3445153 h 6024828"/>
              <a:gd name="connsiteX24" fmla="*/ 1099994 w 4829916"/>
              <a:gd name="connsiteY24" fmla="*/ 2836528 h 6024828"/>
              <a:gd name="connsiteX25" fmla="*/ 2149733 w 4829916"/>
              <a:gd name="connsiteY25" fmla="*/ 3445153 h 6024828"/>
              <a:gd name="connsiteX26" fmla="*/ 1099994 w 4829916"/>
              <a:gd name="connsiteY26" fmla="*/ 4048193 h 6024828"/>
              <a:gd name="connsiteX27" fmla="*/ 1049739 w 4829916"/>
              <a:gd name="connsiteY27" fmla="*/ 2836528 h 6024828"/>
              <a:gd name="connsiteX28" fmla="*/ 1049739 w 4829916"/>
              <a:gd name="connsiteY28" fmla="*/ 4048193 h 6024828"/>
              <a:gd name="connsiteX29" fmla="*/ 0 w 4829916"/>
              <a:gd name="connsiteY29" fmla="*/ 3445153 h 6024828"/>
              <a:gd name="connsiteX30" fmla="*/ 2194402 w 4829916"/>
              <a:gd name="connsiteY30" fmla="*/ 2183231 h 6024828"/>
              <a:gd name="connsiteX31" fmla="*/ 3238559 w 4829916"/>
              <a:gd name="connsiteY31" fmla="*/ 2786272 h 6024828"/>
              <a:gd name="connsiteX32" fmla="*/ 2194402 w 4829916"/>
              <a:gd name="connsiteY32" fmla="*/ 3394896 h 6024828"/>
              <a:gd name="connsiteX33" fmla="*/ 2149733 w 4829916"/>
              <a:gd name="connsiteY33" fmla="*/ 2183231 h 6024828"/>
              <a:gd name="connsiteX34" fmla="*/ 2149733 w 4829916"/>
              <a:gd name="connsiteY34" fmla="*/ 3394896 h 6024828"/>
              <a:gd name="connsiteX35" fmla="*/ 1099994 w 4829916"/>
              <a:gd name="connsiteY35" fmla="*/ 2786272 h 6024828"/>
              <a:gd name="connsiteX36" fmla="*/ 4829916 w 4829916"/>
              <a:gd name="connsiteY36" fmla="*/ 1892878 h 6024828"/>
              <a:gd name="connsiteX37" fmla="*/ 4829916 w 4829916"/>
              <a:gd name="connsiteY37" fmla="*/ 3679667 h 6024828"/>
              <a:gd name="connsiteX38" fmla="*/ 3283225 w 4829916"/>
              <a:gd name="connsiteY38" fmla="*/ 2786273 h 6024828"/>
              <a:gd name="connsiteX39" fmla="*/ 3283225 w 4829916"/>
              <a:gd name="connsiteY39" fmla="*/ 943646 h 6024828"/>
              <a:gd name="connsiteX40" fmla="*/ 4829916 w 4829916"/>
              <a:gd name="connsiteY40" fmla="*/ 1842624 h 6024828"/>
              <a:gd name="connsiteX41" fmla="*/ 3283225 w 4829916"/>
              <a:gd name="connsiteY41" fmla="*/ 2730435 h 6024828"/>
              <a:gd name="connsiteX42" fmla="*/ 3238555 w 4829916"/>
              <a:gd name="connsiteY42" fmla="*/ 938065 h 6024828"/>
              <a:gd name="connsiteX43" fmla="*/ 3238555 w 4829916"/>
              <a:gd name="connsiteY43" fmla="*/ 2730435 h 6024828"/>
              <a:gd name="connsiteX44" fmla="*/ 1686282 w 4829916"/>
              <a:gd name="connsiteY44" fmla="*/ 1831459 h 6024828"/>
              <a:gd name="connsiteX45" fmla="*/ 4829916 w 4829916"/>
              <a:gd name="connsiteY45" fmla="*/ 0 h 6024828"/>
              <a:gd name="connsiteX46" fmla="*/ 4829916 w 4829916"/>
              <a:gd name="connsiteY46" fmla="*/ 1781204 h 6024828"/>
              <a:gd name="connsiteX47" fmla="*/ 3283225 w 4829916"/>
              <a:gd name="connsiteY47" fmla="*/ 887810 h 6024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829916" h="6024828">
                <a:moveTo>
                  <a:pt x="4327382" y="4813163"/>
                </a:moveTo>
                <a:lnTo>
                  <a:pt x="4327382" y="6024828"/>
                </a:lnTo>
                <a:lnTo>
                  <a:pt x="3283225" y="5421788"/>
                </a:lnTo>
                <a:close/>
                <a:moveTo>
                  <a:pt x="3283225" y="4154285"/>
                </a:moveTo>
                <a:lnTo>
                  <a:pt x="4327382" y="4757326"/>
                </a:lnTo>
                <a:lnTo>
                  <a:pt x="3283225" y="5354782"/>
                </a:lnTo>
                <a:close/>
                <a:moveTo>
                  <a:pt x="3238559" y="4154285"/>
                </a:moveTo>
                <a:lnTo>
                  <a:pt x="3238559" y="5354782"/>
                </a:lnTo>
                <a:lnTo>
                  <a:pt x="2194402" y="4757326"/>
                </a:lnTo>
                <a:close/>
                <a:moveTo>
                  <a:pt x="4327382" y="3500988"/>
                </a:moveTo>
                <a:lnTo>
                  <a:pt x="4327382" y="4701485"/>
                </a:lnTo>
                <a:lnTo>
                  <a:pt x="3283225" y="4098445"/>
                </a:lnTo>
                <a:close/>
                <a:moveTo>
                  <a:pt x="2194402" y="3500988"/>
                </a:moveTo>
                <a:lnTo>
                  <a:pt x="3238559" y="4098445"/>
                </a:lnTo>
                <a:lnTo>
                  <a:pt x="2194402" y="4701485"/>
                </a:lnTo>
                <a:close/>
                <a:moveTo>
                  <a:pt x="2149733" y="3500988"/>
                </a:moveTo>
                <a:lnTo>
                  <a:pt x="2149733" y="4701485"/>
                </a:lnTo>
                <a:lnTo>
                  <a:pt x="1099994" y="4098445"/>
                </a:lnTo>
                <a:close/>
                <a:moveTo>
                  <a:pt x="3283225" y="2836528"/>
                </a:moveTo>
                <a:lnTo>
                  <a:pt x="4327382" y="3445153"/>
                </a:lnTo>
                <a:lnTo>
                  <a:pt x="3283225" y="4048193"/>
                </a:lnTo>
                <a:close/>
                <a:moveTo>
                  <a:pt x="3238559" y="2836528"/>
                </a:moveTo>
                <a:lnTo>
                  <a:pt x="3238559" y="4048193"/>
                </a:lnTo>
                <a:lnTo>
                  <a:pt x="2194402" y="3445153"/>
                </a:lnTo>
                <a:close/>
                <a:moveTo>
                  <a:pt x="1099994" y="2836528"/>
                </a:moveTo>
                <a:lnTo>
                  <a:pt x="2149733" y="3445153"/>
                </a:lnTo>
                <a:lnTo>
                  <a:pt x="1099994" y="4048193"/>
                </a:lnTo>
                <a:close/>
                <a:moveTo>
                  <a:pt x="1049739" y="2836528"/>
                </a:moveTo>
                <a:lnTo>
                  <a:pt x="1049739" y="4048193"/>
                </a:lnTo>
                <a:lnTo>
                  <a:pt x="0" y="3445153"/>
                </a:lnTo>
                <a:close/>
                <a:moveTo>
                  <a:pt x="2194402" y="2183231"/>
                </a:moveTo>
                <a:lnTo>
                  <a:pt x="3238559" y="2786272"/>
                </a:lnTo>
                <a:lnTo>
                  <a:pt x="2194402" y="3394896"/>
                </a:lnTo>
                <a:close/>
                <a:moveTo>
                  <a:pt x="2149733" y="2183231"/>
                </a:moveTo>
                <a:lnTo>
                  <a:pt x="2149733" y="3394896"/>
                </a:lnTo>
                <a:lnTo>
                  <a:pt x="1099994" y="2786272"/>
                </a:lnTo>
                <a:close/>
                <a:moveTo>
                  <a:pt x="4829916" y="1892878"/>
                </a:moveTo>
                <a:lnTo>
                  <a:pt x="4829916" y="3679667"/>
                </a:lnTo>
                <a:lnTo>
                  <a:pt x="3283225" y="2786273"/>
                </a:lnTo>
                <a:close/>
                <a:moveTo>
                  <a:pt x="3283225" y="943646"/>
                </a:moveTo>
                <a:lnTo>
                  <a:pt x="4829916" y="1842624"/>
                </a:lnTo>
                <a:lnTo>
                  <a:pt x="3283225" y="2730435"/>
                </a:lnTo>
                <a:close/>
                <a:moveTo>
                  <a:pt x="3238555" y="938065"/>
                </a:moveTo>
                <a:lnTo>
                  <a:pt x="3238555" y="2730435"/>
                </a:lnTo>
                <a:lnTo>
                  <a:pt x="1686282" y="1831459"/>
                </a:lnTo>
                <a:close/>
                <a:moveTo>
                  <a:pt x="4829916" y="0"/>
                </a:moveTo>
                <a:lnTo>
                  <a:pt x="4829916" y="1781204"/>
                </a:lnTo>
                <a:lnTo>
                  <a:pt x="3283225" y="887810"/>
                </a:lnTo>
                <a:close/>
              </a:path>
            </a:pathLst>
          </a:custGeom>
          <a:noFill/>
        </p:spPr>
        <p:txBody>
          <a:bodyPr wrap="square" anchor="ctr" anchorCtr="1"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94119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11191-8C34-47ED-B3D9-CF9756C7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82" y="199659"/>
            <a:ext cx="8229600" cy="6813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00529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7452FF-806A-4187-95AE-897C56664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8182" y="915939"/>
            <a:ext cx="8229600" cy="640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063" indent="0">
              <a:buNone/>
              <a:defRPr/>
            </a:lvl2pPr>
          </a:lstStyle>
          <a:p>
            <a:pPr marL="0" lvl="0" indent="0" algn="l" defTabSz="914126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C76D32C-AF2E-4A7F-BB96-33DB215468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0412" y="1846219"/>
            <a:ext cx="3372872" cy="3907123"/>
          </a:xfrm>
          <a:custGeom>
            <a:avLst/>
            <a:gdLst>
              <a:gd name="connsiteX0" fmla="*/ 1646750 w 3373751"/>
              <a:gd name="connsiteY0" fmla="*/ 2019669 h 3907123"/>
              <a:gd name="connsiteX1" fmla="*/ 1646750 w 3373751"/>
              <a:gd name="connsiteY1" fmla="*/ 3429241 h 3907123"/>
              <a:gd name="connsiteX2" fmla="*/ 431600 w 3373751"/>
              <a:gd name="connsiteY2" fmla="*/ 2724455 h 3907123"/>
              <a:gd name="connsiteX3" fmla="*/ 1727000 w 3373751"/>
              <a:gd name="connsiteY3" fmla="*/ 2019668 h 3907123"/>
              <a:gd name="connsiteX4" fmla="*/ 2942151 w 3373751"/>
              <a:gd name="connsiteY4" fmla="*/ 2724454 h 3907123"/>
              <a:gd name="connsiteX5" fmla="*/ 1727000 w 3373751"/>
              <a:gd name="connsiteY5" fmla="*/ 3429240 h 3907123"/>
              <a:gd name="connsiteX6" fmla="*/ 431600 w 3373751"/>
              <a:gd name="connsiteY6" fmla="*/ 1248775 h 3907123"/>
              <a:gd name="connsiteX7" fmla="*/ 1646751 w 3373751"/>
              <a:gd name="connsiteY7" fmla="*/ 1953564 h 3907123"/>
              <a:gd name="connsiteX8" fmla="*/ 431600 w 3373751"/>
              <a:gd name="connsiteY8" fmla="*/ 2658353 h 3907123"/>
              <a:gd name="connsiteX9" fmla="*/ 2942151 w 3373751"/>
              <a:gd name="connsiteY9" fmla="*/ 1248774 h 3907123"/>
              <a:gd name="connsiteX10" fmla="*/ 2942151 w 3373751"/>
              <a:gd name="connsiteY10" fmla="*/ 2658352 h 3907123"/>
              <a:gd name="connsiteX11" fmla="*/ 1726999 w 3373751"/>
              <a:gd name="connsiteY11" fmla="*/ 1953563 h 3907123"/>
              <a:gd name="connsiteX12" fmla="*/ 1646750 w 3373751"/>
              <a:gd name="connsiteY12" fmla="*/ 477887 h 3907123"/>
              <a:gd name="connsiteX13" fmla="*/ 1646750 w 3373751"/>
              <a:gd name="connsiteY13" fmla="*/ 1887460 h 3907123"/>
              <a:gd name="connsiteX14" fmla="*/ 431600 w 3373751"/>
              <a:gd name="connsiteY14" fmla="*/ 1182674 h 3907123"/>
              <a:gd name="connsiteX15" fmla="*/ 1727000 w 3373751"/>
              <a:gd name="connsiteY15" fmla="*/ 477885 h 3907123"/>
              <a:gd name="connsiteX16" fmla="*/ 2942151 w 3373751"/>
              <a:gd name="connsiteY16" fmla="*/ 1182673 h 3907123"/>
              <a:gd name="connsiteX17" fmla="*/ 1727000 w 3373751"/>
              <a:gd name="connsiteY17" fmla="*/ 1887460 h 3907123"/>
              <a:gd name="connsiteX18" fmla="*/ 1688206 w 3373751"/>
              <a:gd name="connsiteY18" fmla="*/ 365361 h 3907123"/>
              <a:gd name="connsiteX19" fmla="*/ 362328 w 3373751"/>
              <a:gd name="connsiteY19" fmla="*/ 1134479 h 3907123"/>
              <a:gd name="connsiteX20" fmla="*/ 362328 w 3373751"/>
              <a:gd name="connsiteY20" fmla="*/ 2785722 h 3907123"/>
              <a:gd name="connsiteX21" fmla="*/ 1688206 w 3373751"/>
              <a:gd name="connsiteY21" fmla="*/ 3554838 h 3907123"/>
              <a:gd name="connsiteX22" fmla="*/ 3014087 w 3373751"/>
              <a:gd name="connsiteY22" fmla="*/ 2785723 h 3907123"/>
              <a:gd name="connsiteX23" fmla="*/ 3014087 w 3373751"/>
              <a:gd name="connsiteY23" fmla="*/ 1134479 h 3907123"/>
              <a:gd name="connsiteX24" fmla="*/ 1686874 w 3373751"/>
              <a:gd name="connsiteY24" fmla="*/ 0 h 3907123"/>
              <a:gd name="connsiteX25" fmla="*/ 3373751 w 3373751"/>
              <a:gd name="connsiteY25" fmla="*/ 978525 h 3907123"/>
              <a:gd name="connsiteX26" fmla="*/ 3373751 w 3373751"/>
              <a:gd name="connsiteY26" fmla="*/ 2928601 h 3907123"/>
              <a:gd name="connsiteX27" fmla="*/ 1686874 w 3373751"/>
              <a:gd name="connsiteY27" fmla="*/ 3907123 h 3907123"/>
              <a:gd name="connsiteX28" fmla="*/ 0 w 3373751"/>
              <a:gd name="connsiteY28" fmla="*/ 2928600 h 3907123"/>
              <a:gd name="connsiteX29" fmla="*/ 0 w 3373751"/>
              <a:gd name="connsiteY29" fmla="*/ 978525 h 390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373751" h="3907123">
                <a:moveTo>
                  <a:pt x="1646750" y="2019669"/>
                </a:moveTo>
                <a:lnTo>
                  <a:pt x="1646750" y="3429241"/>
                </a:lnTo>
                <a:lnTo>
                  <a:pt x="431600" y="2724455"/>
                </a:lnTo>
                <a:close/>
                <a:moveTo>
                  <a:pt x="1727000" y="2019668"/>
                </a:moveTo>
                <a:lnTo>
                  <a:pt x="2942151" y="2724454"/>
                </a:lnTo>
                <a:lnTo>
                  <a:pt x="1727000" y="3429240"/>
                </a:lnTo>
                <a:close/>
                <a:moveTo>
                  <a:pt x="431600" y="1248775"/>
                </a:moveTo>
                <a:lnTo>
                  <a:pt x="1646751" y="1953564"/>
                </a:lnTo>
                <a:lnTo>
                  <a:pt x="431600" y="2658353"/>
                </a:lnTo>
                <a:close/>
                <a:moveTo>
                  <a:pt x="2942151" y="1248774"/>
                </a:moveTo>
                <a:lnTo>
                  <a:pt x="2942151" y="2658352"/>
                </a:lnTo>
                <a:lnTo>
                  <a:pt x="1726999" y="1953563"/>
                </a:lnTo>
                <a:close/>
                <a:moveTo>
                  <a:pt x="1646750" y="477887"/>
                </a:moveTo>
                <a:lnTo>
                  <a:pt x="1646750" y="1887460"/>
                </a:lnTo>
                <a:lnTo>
                  <a:pt x="431600" y="1182674"/>
                </a:lnTo>
                <a:close/>
                <a:moveTo>
                  <a:pt x="1727000" y="477885"/>
                </a:moveTo>
                <a:lnTo>
                  <a:pt x="2942151" y="1182673"/>
                </a:lnTo>
                <a:lnTo>
                  <a:pt x="1727000" y="1887460"/>
                </a:lnTo>
                <a:close/>
                <a:moveTo>
                  <a:pt x="1688206" y="365361"/>
                </a:moveTo>
                <a:lnTo>
                  <a:pt x="362328" y="1134479"/>
                </a:lnTo>
                <a:lnTo>
                  <a:pt x="362328" y="2785722"/>
                </a:lnTo>
                <a:lnTo>
                  <a:pt x="1688206" y="3554838"/>
                </a:lnTo>
                <a:lnTo>
                  <a:pt x="3014087" y="2785723"/>
                </a:lnTo>
                <a:lnTo>
                  <a:pt x="3014087" y="1134479"/>
                </a:lnTo>
                <a:close/>
                <a:moveTo>
                  <a:pt x="1686874" y="0"/>
                </a:moveTo>
                <a:lnTo>
                  <a:pt x="3373751" y="978525"/>
                </a:lnTo>
                <a:lnTo>
                  <a:pt x="3373751" y="2928601"/>
                </a:lnTo>
                <a:lnTo>
                  <a:pt x="1686874" y="3907123"/>
                </a:lnTo>
                <a:lnTo>
                  <a:pt x="0" y="2928600"/>
                </a:lnTo>
                <a:lnTo>
                  <a:pt x="0" y="978525"/>
                </a:lnTo>
                <a:close/>
              </a:path>
            </a:pathLst>
          </a:custGeom>
          <a:effectLst/>
        </p:spPr>
        <p:txBody>
          <a:bodyPr wrap="square" anchor="ctr" anchorCtr="1"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4046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735106"/>
            <a:ext cx="12188825" cy="259976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53572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A46CC-F8F0-44AA-AF1B-730FDFD7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5847" y="1787953"/>
            <a:ext cx="5212077" cy="1426369"/>
          </a:xfrm>
        </p:spPr>
        <p:txBody>
          <a:bodyPr anchor="b"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all" baseline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2F73E-08FF-42B9-B029-B281CA09A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5846" y="3362014"/>
            <a:ext cx="5212077" cy="1500187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56E591DC-CE42-4154-B6D9-96A07872F79D}"/>
              </a:ext>
            </a:extLst>
          </p:cNvPr>
          <p:cNvSpPr>
            <a:spLocks/>
          </p:cNvSpPr>
          <p:nvPr userDrawn="1"/>
        </p:nvSpPr>
        <p:spPr bwMode="auto">
          <a:xfrm>
            <a:off x="3602890" y="2334705"/>
            <a:ext cx="1647450" cy="1914402"/>
          </a:xfrm>
          <a:custGeom>
            <a:avLst/>
            <a:gdLst>
              <a:gd name="T0" fmla="*/ 0 w 1082"/>
              <a:gd name="T1" fmla="*/ 1257 h 1257"/>
              <a:gd name="T2" fmla="*/ 1082 w 1082"/>
              <a:gd name="T3" fmla="*/ 628 h 1257"/>
              <a:gd name="T4" fmla="*/ 0 w 1082"/>
              <a:gd name="T5" fmla="*/ 0 h 1257"/>
              <a:gd name="T6" fmla="*/ 0 w 1082"/>
              <a:gd name="T7" fmla="*/ 1257 h 1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2" h="1257">
                <a:moveTo>
                  <a:pt x="0" y="1257"/>
                </a:moveTo>
                <a:lnTo>
                  <a:pt x="1082" y="628"/>
                </a:lnTo>
                <a:lnTo>
                  <a:pt x="0" y="0"/>
                </a:lnTo>
                <a:lnTo>
                  <a:pt x="0" y="12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84A8C7D3-FF71-4460-A22C-3FD2FCB8E784}"/>
              </a:ext>
            </a:extLst>
          </p:cNvPr>
          <p:cNvSpPr>
            <a:spLocks/>
          </p:cNvSpPr>
          <p:nvPr userDrawn="1"/>
        </p:nvSpPr>
        <p:spPr bwMode="auto">
          <a:xfrm>
            <a:off x="3612026" y="1425478"/>
            <a:ext cx="491799" cy="568076"/>
          </a:xfrm>
          <a:custGeom>
            <a:avLst/>
            <a:gdLst>
              <a:gd name="T0" fmla="*/ 323 w 323"/>
              <a:gd name="T1" fmla="*/ 0 h 373"/>
              <a:gd name="T2" fmla="*/ 0 w 323"/>
              <a:gd name="T3" fmla="*/ 186 h 373"/>
              <a:gd name="T4" fmla="*/ 323 w 323"/>
              <a:gd name="T5" fmla="*/ 373 h 373"/>
              <a:gd name="T6" fmla="*/ 323 w 323"/>
              <a:gd name="T7" fmla="*/ 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3" h="373">
                <a:moveTo>
                  <a:pt x="323" y="0"/>
                </a:moveTo>
                <a:lnTo>
                  <a:pt x="0" y="186"/>
                </a:lnTo>
                <a:lnTo>
                  <a:pt x="323" y="373"/>
                </a:lnTo>
                <a:lnTo>
                  <a:pt x="32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F495310-45C3-4DC7-A56C-B4B5633503FD}"/>
              </a:ext>
            </a:extLst>
          </p:cNvPr>
          <p:cNvSpPr>
            <a:spLocks/>
          </p:cNvSpPr>
          <p:nvPr userDrawn="1"/>
        </p:nvSpPr>
        <p:spPr bwMode="auto">
          <a:xfrm>
            <a:off x="4231722" y="982934"/>
            <a:ext cx="836679" cy="969500"/>
          </a:xfrm>
          <a:custGeom>
            <a:avLst/>
            <a:gdLst>
              <a:gd name="T0" fmla="*/ 669 w 669"/>
              <a:gd name="T1" fmla="*/ 0 h 775"/>
              <a:gd name="T2" fmla="*/ 0 w 669"/>
              <a:gd name="T3" fmla="*/ 388 h 775"/>
              <a:gd name="T4" fmla="*/ 669 w 669"/>
              <a:gd name="T5" fmla="*/ 775 h 775"/>
              <a:gd name="T6" fmla="*/ 669 w 669"/>
              <a:gd name="T7" fmla="*/ 0 h 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9" h="775">
                <a:moveTo>
                  <a:pt x="669" y="0"/>
                </a:moveTo>
                <a:lnTo>
                  <a:pt x="0" y="388"/>
                </a:lnTo>
                <a:lnTo>
                  <a:pt x="669" y="775"/>
                </a:lnTo>
                <a:lnTo>
                  <a:pt x="66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3661B732-E8DA-441A-A455-321EA5AF2AE1}"/>
              </a:ext>
            </a:extLst>
          </p:cNvPr>
          <p:cNvSpPr>
            <a:spLocks/>
          </p:cNvSpPr>
          <p:nvPr userDrawn="1"/>
        </p:nvSpPr>
        <p:spPr bwMode="auto">
          <a:xfrm>
            <a:off x="4103824" y="1988987"/>
            <a:ext cx="433940" cy="501065"/>
          </a:xfrm>
          <a:custGeom>
            <a:avLst/>
            <a:gdLst>
              <a:gd name="T0" fmla="*/ 0 w 285"/>
              <a:gd name="T1" fmla="*/ 329 h 329"/>
              <a:gd name="T2" fmla="*/ 285 w 285"/>
              <a:gd name="T3" fmla="*/ 165 h 329"/>
              <a:gd name="T4" fmla="*/ 0 w 285"/>
              <a:gd name="T5" fmla="*/ 0 h 329"/>
              <a:gd name="T6" fmla="*/ 0 w 285"/>
              <a:gd name="T7" fmla="*/ 329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5" h="329">
                <a:moveTo>
                  <a:pt x="0" y="329"/>
                </a:moveTo>
                <a:lnTo>
                  <a:pt x="285" y="165"/>
                </a:lnTo>
                <a:lnTo>
                  <a:pt x="0" y="0"/>
                </a:lnTo>
                <a:lnTo>
                  <a:pt x="0" y="329"/>
                </a:lnTo>
                <a:close/>
              </a:path>
            </a:pathLst>
          </a:custGeom>
          <a:solidFill>
            <a:srgbClr val="FCFCFC"/>
          </a:solidFill>
          <a:ln w="23813" cap="flat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AA1C7653-562F-43B4-999D-6F0ADD674904}"/>
              </a:ext>
            </a:extLst>
          </p:cNvPr>
          <p:cNvSpPr>
            <a:spLocks/>
          </p:cNvSpPr>
          <p:nvPr userDrawn="1"/>
        </p:nvSpPr>
        <p:spPr bwMode="auto">
          <a:xfrm>
            <a:off x="4221063" y="1999648"/>
            <a:ext cx="1018617" cy="1181843"/>
          </a:xfrm>
          <a:custGeom>
            <a:avLst/>
            <a:gdLst>
              <a:gd name="T0" fmla="*/ 669 w 669"/>
              <a:gd name="T1" fmla="*/ 0 h 776"/>
              <a:gd name="T2" fmla="*/ 0 w 669"/>
              <a:gd name="T3" fmla="*/ 388 h 776"/>
              <a:gd name="T4" fmla="*/ 669 w 669"/>
              <a:gd name="T5" fmla="*/ 776 h 776"/>
              <a:gd name="T6" fmla="*/ 669 w 669"/>
              <a:gd name="T7" fmla="*/ 0 h 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9" h="776">
                <a:moveTo>
                  <a:pt x="669" y="0"/>
                </a:moveTo>
                <a:lnTo>
                  <a:pt x="0" y="388"/>
                </a:lnTo>
                <a:lnTo>
                  <a:pt x="669" y="776"/>
                </a:lnTo>
                <a:lnTo>
                  <a:pt x="669" y="0"/>
                </a:lnTo>
                <a:close/>
              </a:path>
            </a:pathLst>
          </a:custGeom>
          <a:solidFill>
            <a:srgbClr val="FCFCFC"/>
          </a:solidFill>
          <a:ln w="23813" cap="flat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 14">
            <a:extLst>
              <a:ext uri="{FF2B5EF4-FFF2-40B4-BE49-F238E27FC236}">
                <a16:creationId xmlns:a16="http://schemas.microsoft.com/office/drawing/2014/main" id="{0C08B401-FFBD-4B2C-8302-4A56C4988B8F}"/>
              </a:ext>
            </a:extLst>
          </p:cNvPr>
          <p:cNvSpPr>
            <a:spLocks/>
          </p:cNvSpPr>
          <p:nvPr userDrawn="1"/>
        </p:nvSpPr>
        <p:spPr bwMode="auto">
          <a:xfrm>
            <a:off x="-44058" y="2872323"/>
            <a:ext cx="3449010" cy="3985677"/>
          </a:xfrm>
          <a:custGeom>
            <a:avLst/>
            <a:gdLst>
              <a:gd name="T0" fmla="*/ 0 w 2859"/>
              <a:gd name="T1" fmla="*/ 1655 h 3303"/>
              <a:gd name="T2" fmla="*/ 2856 w 2859"/>
              <a:gd name="T3" fmla="*/ 3303 h 3303"/>
              <a:gd name="T4" fmla="*/ 2859 w 2859"/>
              <a:gd name="T5" fmla="*/ 0 h 3303"/>
              <a:gd name="T6" fmla="*/ 0 w 2859"/>
              <a:gd name="T7" fmla="*/ 1655 h 3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59" h="3303">
                <a:moveTo>
                  <a:pt x="0" y="1655"/>
                </a:moveTo>
                <a:lnTo>
                  <a:pt x="2856" y="3303"/>
                </a:lnTo>
                <a:lnTo>
                  <a:pt x="2859" y="0"/>
                </a:lnTo>
                <a:lnTo>
                  <a:pt x="0" y="1655"/>
                </a:lnTo>
                <a:close/>
              </a:path>
            </a:pathLst>
          </a:custGeom>
          <a:solidFill>
            <a:srgbClr val="CFD0D2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 20">
            <a:extLst>
              <a:ext uri="{FF2B5EF4-FFF2-40B4-BE49-F238E27FC236}">
                <a16:creationId xmlns:a16="http://schemas.microsoft.com/office/drawing/2014/main" id="{136FE2E7-DF8C-4302-B593-ACD2B651A201}"/>
              </a:ext>
            </a:extLst>
          </p:cNvPr>
          <p:cNvSpPr>
            <a:spLocks/>
          </p:cNvSpPr>
          <p:nvPr userDrawn="1"/>
        </p:nvSpPr>
        <p:spPr bwMode="auto">
          <a:xfrm>
            <a:off x="5367579" y="1962290"/>
            <a:ext cx="1052239" cy="1219200"/>
          </a:xfrm>
          <a:custGeom>
            <a:avLst/>
            <a:gdLst>
              <a:gd name="T0" fmla="*/ 0 w 663"/>
              <a:gd name="T1" fmla="*/ 768 h 768"/>
              <a:gd name="T2" fmla="*/ 663 w 663"/>
              <a:gd name="T3" fmla="*/ 384 h 768"/>
              <a:gd name="T4" fmla="*/ 0 w 663"/>
              <a:gd name="T5" fmla="*/ 0 h 768"/>
              <a:gd name="T6" fmla="*/ 0 w 663"/>
              <a:gd name="T7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3" h="768">
                <a:moveTo>
                  <a:pt x="0" y="768"/>
                </a:moveTo>
                <a:lnTo>
                  <a:pt x="663" y="384"/>
                </a:lnTo>
                <a:lnTo>
                  <a:pt x="0" y="0"/>
                </a:lnTo>
                <a:lnTo>
                  <a:pt x="0" y="768"/>
                </a:lnTo>
                <a:close/>
              </a:path>
            </a:pathLst>
          </a:custGeom>
          <a:solidFill>
            <a:srgbClr val="EFEFEF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C520CC8-1DB3-480D-895D-BBDD1ED4458E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0" y="120272"/>
            <a:ext cx="7454930" cy="6737728"/>
          </a:xfrm>
          <a:custGeom>
            <a:avLst/>
            <a:gdLst>
              <a:gd name="connsiteX0" fmla="*/ 4649698 w 8685630"/>
              <a:gd name="connsiteY0" fmla="*/ 3173918 h 7847984"/>
              <a:gd name="connsiteX1" fmla="*/ 8685630 w 8685630"/>
              <a:gd name="connsiteY1" fmla="*/ 5510190 h 7847984"/>
              <a:gd name="connsiteX2" fmla="*/ 4649698 w 8685630"/>
              <a:gd name="connsiteY2" fmla="*/ 7847984 h 7847984"/>
              <a:gd name="connsiteX3" fmla="*/ 0 w 8685630"/>
              <a:gd name="connsiteY3" fmla="*/ 0 h 7847984"/>
              <a:gd name="connsiteX4" fmla="*/ 4345099 w 8685630"/>
              <a:gd name="connsiteY4" fmla="*/ 2519031 h 7847984"/>
              <a:gd name="connsiteX5" fmla="*/ 0 w 8685630"/>
              <a:gd name="connsiteY5" fmla="*/ 5038062 h 784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85630" h="7847984">
                <a:moveTo>
                  <a:pt x="4649698" y="3173918"/>
                </a:moveTo>
                <a:lnTo>
                  <a:pt x="8685630" y="5510190"/>
                </a:lnTo>
                <a:lnTo>
                  <a:pt x="4649698" y="7847984"/>
                </a:lnTo>
                <a:close/>
                <a:moveTo>
                  <a:pt x="0" y="0"/>
                </a:moveTo>
                <a:lnTo>
                  <a:pt x="4345099" y="2519031"/>
                </a:lnTo>
                <a:lnTo>
                  <a:pt x="0" y="50380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91F3E82-DF4E-4B28-8CCB-05A3D360CF9C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3551121" y="0"/>
            <a:ext cx="1416561" cy="1646312"/>
          </a:xfrm>
          <a:custGeom>
            <a:avLst/>
            <a:gdLst>
              <a:gd name="connsiteX0" fmla="*/ 0 w 1646356"/>
              <a:gd name="connsiteY0" fmla="*/ 0 h 1912879"/>
              <a:gd name="connsiteX1" fmla="*/ 1646356 w 1646356"/>
              <a:gd name="connsiteY1" fmla="*/ 956440 h 1912879"/>
              <a:gd name="connsiteX2" fmla="*/ 0 w 1646356"/>
              <a:gd name="connsiteY2" fmla="*/ 1912879 h 191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6356" h="1912879">
                <a:moveTo>
                  <a:pt x="0" y="0"/>
                </a:moveTo>
                <a:lnTo>
                  <a:pt x="1646356" y="956440"/>
                </a:lnTo>
                <a:lnTo>
                  <a:pt x="0" y="19128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3905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18">
            <a:extLst>
              <a:ext uri="{FF2B5EF4-FFF2-40B4-BE49-F238E27FC236}">
                <a16:creationId xmlns:a16="http://schemas.microsoft.com/office/drawing/2014/main" id="{DCDA966E-7FC3-465D-ACC3-7FAB3DA5409F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082064" y="2354167"/>
            <a:ext cx="3106759" cy="3596290"/>
          </a:xfrm>
          <a:custGeom>
            <a:avLst/>
            <a:gdLst>
              <a:gd name="T0" fmla="*/ 0 w 3103"/>
              <a:gd name="T1" fmla="*/ 3591 h 3591"/>
              <a:gd name="T2" fmla="*/ 3103 w 3103"/>
              <a:gd name="T3" fmla="*/ 1795 h 3591"/>
              <a:gd name="T4" fmla="*/ 0 w 3103"/>
              <a:gd name="T5" fmla="*/ 0 h 3591"/>
              <a:gd name="T6" fmla="*/ 0 w 3103"/>
              <a:gd name="T7" fmla="*/ 3591 h 3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03" h="3591">
                <a:moveTo>
                  <a:pt x="0" y="3591"/>
                </a:moveTo>
                <a:lnTo>
                  <a:pt x="3103" y="1795"/>
                </a:lnTo>
                <a:lnTo>
                  <a:pt x="0" y="0"/>
                </a:lnTo>
                <a:lnTo>
                  <a:pt x="0" y="359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A46CC-F8F0-44AA-AF1B-730FDFD7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5847" y="1787953"/>
            <a:ext cx="5212077" cy="1426369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3600" b="0" cap="all" baseline="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2F73E-08FF-42B9-B029-B281CA09A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5846" y="3362014"/>
            <a:ext cx="5212077" cy="150018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8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228531" lvl="0" indent="-228531" algn="l" defTabSz="914126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F936DFB7-225B-4353-A148-0B55BFD66405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2605376" y="1172136"/>
            <a:ext cx="1229893" cy="1423686"/>
          </a:xfrm>
          <a:custGeom>
            <a:avLst/>
            <a:gdLst>
              <a:gd name="T0" fmla="*/ 0 w 3103"/>
              <a:gd name="T1" fmla="*/ 3591 h 3591"/>
              <a:gd name="T2" fmla="*/ 3103 w 3103"/>
              <a:gd name="T3" fmla="*/ 1795 h 3591"/>
              <a:gd name="T4" fmla="*/ 0 w 3103"/>
              <a:gd name="T5" fmla="*/ 0 h 3591"/>
              <a:gd name="T6" fmla="*/ 0 w 3103"/>
              <a:gd name="T7" fmla="*/ 3591 h 3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03" h="3591">
                <a:moveTo>
                  <a:pt x="0" y="3591"/>
                </a:moveTo>
                <a:lnTo>
                  <a:pt x="3103" y="1795"/>
                </a:lnTo>
                <a:lnTo>
                  <a:pt x="0" y="0"/>
                </a:lnTo>
                <a:lnTo>
                  <a:pt x="0" y="3591"/>
                </a:lnTo>
                <a:close/>
              </a:path>
            </a:pathLst>
          </a:custGeom>
          <a:solidFill>
            <a:srgbClr val="FCFCFC"/>
          </a:solidFill>
          <a:ln w="23813" cap="flat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F144ACCF-6A4F-45A1-8691-074EEEF46D5B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3478049" y="3255654"/>
            <a:ext cx="1229893" cy="1423686"/>
          </a:xfrm>
          <a:custGeom>
            <a:avLst/>
            <a:gdLst>
              <a:gd name="T0" fmla="*/ 0 w 3103"/>
              <a:gd name="T1" fmla="*/ 3591 h 3591"/>
              <a:gd name="T2" fmla="*/ 3103 w 3103"/>
              <a:gd name="T3" fmla="*/ 1795 h 3591"/>
              <a:gd name="T4" fmla="*/ 0 w 3103"/>
              <a:gd name="T5" fmla="*/ 0 h 3591"/>
              <a:gd name="T6" fmla="*/ 0 w 3103"/>
              <a:gd name="T7" fmla="*/ 3591 h 3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03" h="3591">
                <a:moveTo>
                  <a:pt x="0" y="3591"/>
                </a:moveTo>
                <a:lnTo>
                  <a:pt x="3103" y="1795"/>
                </a:lnTo>
                <a:lnTo>
                  <a:pt x="0" y="0"/>
                </a:lnTo>
                <a:lnTo>
                  <a:pt x="0" y="359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eform 18">
            <a:extLst>
              <a:ext uri="{FF2B5EF4-FFF2-40B4-BE49-F238E27FC236}">
                <a16:creationId xmlns:a16="http://schemas.microsoft.com/office/drawing/2014/main" id="{D57BA1E0-28FB-488F-9AEE-3E276D25A475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354905" y="2039186"/>
            <a:ext cx="2003546" cy="2319244"/>
          </a:xfrm>
          <a:custGeom>
            <a:avLst/>
            <a:gdLst>
              <a:gd name="T0" fmla="*/ 0 w 3103"/>
              <a:gd name="T1" fmla="*/ 3591 h 3591"/>
              <a:gd name="T2" fmla="*/ 3103 w 3103"/>
              <a:gd name="T3" fmla="*/ 1795 h 3591"/>
              <a:gd name="T4" fmla="*/ 0 w 3103"/>
              <a:gd name="T5" fmla="*/ 0 h 3591"/>
              <a:gd name="T6" fmla="*/ 0 w 3103"/>
              <a:gd name="T7" fmla="*/ 3591 h 3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03" h="3591">
                <a:moveTo>
                  <a:pt x="0" y="3591"/>
                </a:moveTo>
                <a:lnTo>
                  <a:pt x="3103" y="1795"/>
                </a:lnTo>
                <a:lnTo>
                  <a:pt x="0" y="0"/>
                </a:lnTo>
                <a:lnTo>
                  <a:pt x="0" y="359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reeform 10">
            <a:extLst>
              <a:ext uri="{FF2B5EF4-FFF2-40B4-BE49-F238E27FC236}">
                <a16:creationId xmlns:a16="http://schemas.microsoft.com/office/drawing/2014/main" id="{AB444B24-8CD2-4C31-BD40-757DC414A1C0}"/>
              </a:ext>
            </a:extLst>
          </p:cNvPr>
          <p:cNvSpPr>
            <a:spLocks/>
          </p:cNvSpPr>
          <p:nvPr userDrawn="1"/>
        </p:nvSpPr>
        <p:spPr bwMode="auto">
          <a:xfrm>
            <a:off x="2068295" y="6071389"/>
            <a:ext cx="678359" cy="786611"/>
          </a:xfrm>
          <a:custGeom>
            <a:avLst/>
            <a:gdLst>
              <a:gd name="T0" fmla="*/ 0 w 609"/>
              <a:gd name="T1" fmla="*/ 706 h 706"/>
              <a:gd name="T2" fmla="*/ 609 w 609"/>
              <a:gd name="T3" fmla="*/ 353 h 706"/>
              <a:gd name="T4" fmla="*/ 0 w 609"/>
              <a:gd name="T5" fmla="*/ 0 h 706"/>
              <a:gd name="T6" fmla="*/ 0 w 609"/>
              <a:gd name="T7" fmla="*/ 706 h 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9" h="706">
                <a:moveTo>
                  <a:pt x="0" y="706"/>
                </a:moveTo>
                <a:lnTo>
                  <a:pt x="609" y="353"/>
                </a:lnTo>
                <a:lnTo>
                  <a:pt x="0" y="0"/>
                </a:lnTo>
                <a:lnTo>
                  <a:pt x="0" y="706"/>
                </a:lnTo>
                <a:close/>
              </a:path>
            </a:pathLst>
          </a:custGeom>
          <a:solidFill>
            <a:srgbClr val="FCFCFC"/>
          </a:solidFill>
          <a:ln w="38100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C1632216-A5C3-4BF3-9184-4CCBBC622A7E}"/>
              </a:ext>
            </a:extLst>
          </p:cNvPr>
          <p:cNvSpPr>
            <a:spLocks/>
          </p:cNvSpPr>
          <p:nvPr userDrawn="1"/>
        </p:nvSpPr>
        <p:spPr bwMode="auto">
          <a:xfrm>
            <a:off x="629601" y="5292950"/>
            <a:ext cx="966536" cy="1117600"/>
          </a:xfrm>
          <a:custGeom>
            <a:avLst/>
            <a:gdLst>
              <a:gd name="T0" fmla="*/ 0 w 609"/>
              <a:gd name="T1" fmla="*/ 704 h 704"/>
              <a:gd name="T2" fmla="*/ 609 w 609"/>
              <a:gd name="T3" fmla="*/ 351 h 704"/>
              <a:gd name="T4" fmla="*/ 0 w 609"/>
              <a:gd name="T5" fmla="*/ 0 h 704"/>
              <a:gd name="T6" fmla="*/ 0 w 609"/>
              <a:gd name="T7" fmla="*/ 704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9" h="704">
                <a:moveTo>
                  <a:pt x="0" y="704"/>
                </a:moveTo>
                <a:lnTo>
                  <a:pt x="609" y="351"/>
                </a:lnTo>
                <a:lnTo>
                  <a:pt x="0" y="0"/>
                </a:lnTo>
                <a:lnTo>
                  <a:pt x="0" y="704"/>
                </a:lnTo>
                <a:close/>
              </a:path>
            </a:pathLst>
          </a:custGeom>
          <a:solidFill>
            <a:srgbClr val="FCFCFC"/>
          </a:solidFill>
          <a:ln w="38100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9BBD503D-C004-46DA-9148-18AFC373824D}"/>
              </a:ext>
            </a:extLst>
          </p:cNvPr>
          <p:cNvSpPr>
            <a:spLocks/>
          </p:cNvSpPr>
          <p:nvPr userDrawn="1"/>
        </p:nvSpPr>
        <p:spPr bwMode="auto">
          <a:xfrm>
            <a:off x="1645337" y="5356451"/>
            <a:ext cx="409468" cy="473075"/>
          </a:xfrm>
          <a:custGeom>
            <a:avLst/>
            <a:gdLst>
              <a:gd name="T0" fmla="*/ 0 w 258"/>
              <a:gd name="T1" fmla="*/ 298 h 298"/>
              <a:gd name="T2" fmla="*/ 258 w 258"/>
              <a:gd name="T3" fmla="*/ 148 h 298"/>
              <a:gd name="T4" fmla="*/ 0 w 258"/>
              <a:gd name="T5" fmla="*/ 0 h 298"/>
              <a:gd name="T6" fmla="*/ 0 w 258"/>
              <a:gd name="T7" fmla="*/ 298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" h="298">
                <a:moveTo>
                  <a:pt x="0" y="298"/>
                </a:moveTo>
                <a:lnTo>
                  <a:pt x="258" y="148"/>
                </a:lnTo>
                <a:lnTo>
                  <a:pt x="0" y="0"/>
                </a:lnTo>
                <a:lnTo>
                  <a:pt x="0" y="298"/>
                </a:lnTo>
                <a:close/>
              </a:path>
            </a:pathLst>
          </a:custGeom>
          <a:solidFill>
            <a:srgbClr val="CFD0D2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Freeform 20">
            <a:extLst>
              <a:ext uri="{FF2B5EF4-FFF2-40B4-BE49-F238E27FC236}">
                <a16:creationId xmlns:a16="http://schemas.microsoft.com/office/drawing/2014/main" id="{4F979516-74D5-48D9-9802-05D50672544A}"/>
              </a:ext>
            </a:extLst>
          </p:cNvPr>
          <p:cNvSpPr>
            <a:spLocks/>
          </p:cNvSpPr>
          <p:nvPr userDrawn="1"/>
        </p:nvSpPr>
        <p:spPr bwMode="auto">
          <a:xfrm>
            <a:off x="3991026" y="1259289"/>
            <a:ext cx="1228722" cy="1423686"/>
          </a:xfrm>
          <a:custGeom>
            <a:avLst/>
            <a:gdLst>
              <a:gd name="T0" fmla="*/ 0 w 663"/>
              <a:gd name="T1" fmla="*/ 768 h 768"/>
              <a:gd name="T2" fmla="*/ 663 w 663"/>
              <a:gd name="T3" fmla="*/ 384 h 768"/>
              <a:gd name="T4" fmla="*/ 0 w 663"/>
              <a:gd name="T5" fmla="*/ 0 h 768"/>
              <a:gd name="T6" fmla="*/ 0 w 663"/>
              <a:gd name="T7" fmla="*/ 768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3" h="768">
                <a:moveTo>
                  <a:pt x="0" y="768"/>
                </a:moveTo>
                <a:lnTo>
                  <a:pt x="663" y="384"/>
                </a:lnTo>
                <a:lnTo>
                  <a:pt x="0" y="0"/>
                </a:lnTo>
                <a:lnTo>
                  <a:pt x="0" y="768"/>
                </a:lnTo>
                <a:close/>
              </a:path>
            </a:pathLst>
          </a:custGeom>
          <a:solidFill>
            <a:srgbClr val="CFD0D2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5927D35-FED1-4A40-A02B-0AFF172A76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388" y="0"/>
            <a:ext cx="5226838" cy="6858000"/>
          </a:xfrm>
          <a:custGeom>
            <a:avLst/>
            <a:gdLst>
              <a:gd name="connsiteX0" fmla="*/ 3353618 w 7871044"/>
              <a:gd name="connsiteY0" fmla="*/ 5096834 h 10324705"/>
              <a:gd name="connsiteX1" fmla="*/ 7871044 w 7871044"/>
              <a:gd name="connsiteY1" fmla="*/ 7710042 h 10324705"/>
              <a:gd name="connsiteX2" fmla="*/ 3353618 w 7871044"/>
              <a:gd name="connsiteY2" fmla="*/ 10324705 h 10324705"/>
              <a:gd name="connsiteX3" fmla="*/ 1138453 w 7871044"/>
              <a:gd name="connsiteY3" fmla="*/ 5061069 h 10324705"/>
              <a:gd name="connsiteX4" fmla="*/ 2376135 w 7871044"/>
              <a:gd name="connsiteY4" fmla="*/ 5777034 h 10324705"/>
              <a:gd name="connsiteX5" fmla="*/ 1138453 w 7871044"/>
              <a:gd name="connsiteY5" fmla="*/ 6493398 h 10324705"/>
              <a:gd name="connsiteX6" fmla="*/ 2484422 w 7871044"/>
              <a:gd name="connsiteY6" fmla="*/ 2975892 h 10324705"/>
              <a:gd name="connsiteX7" fmla="*/ 4544715 w 7871044"/>
              <a:gd name="connsiteY7" fmla="*/ 4167715 h 10324705"/>
              <a:gd name="connsiteX8" fmla="*/ 2484422 w 7871044"/>
              <a:gd name="connsiteY8" fmla="*/ 5360202 h 10324705"/>
              <a:gd name="connsiteX9" fmla="*/ 0 w 7871044"/>
              <a:gd name="connsiteY9" fmla="*/ 0 h 10324705"/>
              <a:gd name="connsiteX10" fmla="*/ 3670638 w 7871044"/>
              <a:gd name="connsiteY10" fmla="*/ 2123363 h 10324705"/>
              <a:gd name="connsiteX11" fmla="*/ 0 w 7871044"/>
              <a:gd name="connsiteY11" fmla="*/ 4247909 h 10324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71044" h="10324705">
                <a:moveTo>
                  <a:pt x="3353618" y="5096834"/>
                </a:moveTo>
                <a:lnTo>
                  <a:pt x="7871044" y="7710042"/>
                </a:lnTo>
                <a:lnTo>
                  <a:pt x="3353618" y="10324705"/>
                </a:lnTo>
                <a:close/>
                <a:moveTo>
                  <a:pt x="1138453" y="5061069"/>
                </a:moveTo>
                <a:lnTo>
                  <a:pt x="2376135" y="5777034"/>
                </a:lnTo>
                <a:lnTo>
                  <a:pt x="1138453" y="6493398"/>
                </a:lnTo>
                <a:close/>
                <a:moveTo>
                  <a:pt x="2484422" y="2975892"/>
                </a:moveTo>
                <a:lnTo>
                  <a:pt x="4544715" y="4167715"/>
                </a:lnTo>
                <a:lnTo>
                  <a:pt x="2484422" y="5360202"/>
                </a:lnTo>
                <a:close/>
                <a:moveTo>
                  <a:pt x="0" y="0"/>
                </a:moveTo>
                <a:lnTo>
                  <a:pt x="3670638" y="2123363"/>
                </a:lnTo>
                <a:lnTo>
                  <a:pt x="0" y="4247909"/>
                </a:lnTo>
                <a:close/>
              </a:path>
            </a:pathLst>
          </a:custGeom>
          <a:solidFill>
            <a:srgbClr val="F37124"/>
          </a:solidFill>
        </p:spPr>
        <p:txBody>
          <a:bodyPr wrap="square" anchor="ctr" anchorCtr="0">
            <a:noAutofit/>
          </a:bodyPr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Freeform 18">
            <a:extLst>
              <a:ext uri="{FF2B5EF4-FFF2-40B4-BE49-F238E27FC236}">
                <a16:creationId xmlns:a16="http://schemas.microsoft.com/office/drawing/2014/main" id="{4AC82166-F7E2-4496-B0FA-769A6D247176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936617" y="4154231"/>
            <a:ext cx="1229893" cy="1423686"/>
          </a:xfrm>
          <a:custGeom>
            <a:avLst/>
            <a:gdLst>
              <a:gd name="T0" fmla="*/ 0 w 3103"/>
              <a:gd name="T1" fmla="*/ 3591 h 3591"/>
              <a:gd name="T2" fmla="*/ 3103 w 3103"/>
              <a:gd name="T3" fmla="*/ 1795 h 3591"/>
              <a:gd name="T4" fmla="*/ 0 w 3103"/>
              <a:gd name="T5" fmla="*/ 0 h 3591"/>
              <a:gd name="T6" fmla="*/ 0 w 3103"/>
              <a:gd name="T7" fmla="*/ 3591 h 3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03" h="3591">
                <a:moveTo>
                  <a:pt x="0" y="3591"/>
                </a:moveTo>
                <a:lnTo>
                  <a:pt x="3103" y="1795"/>
                </a:lnTo>
                <a:lnTo>
                  <a:pt x="0" y="0"/>
                </a:lnTo>
                <a:lnTo>
                  <a:pt x="0" y="3591"/>
                </a:lnTo>
                <a:close/>
              </a:path>
            </a:pathLst>
          </a:custGeom>
          <a:solidFill>
            <a:srgbClr val="EFEFEF">
              <a:alpha val="30000"/>
            </a:srgb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01764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B4EB7FD-EF8C-4641-8AA1-6755D194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096" y="2766218"/>
            <a:ext cx="5252188" cy="1325563"/>
          </a:xfrm>
          <a:solidFill>
            <a:schemeClr val="tx1"/>
          </a:solidFill>
        </p:spPr>
        <p:txBody>
          <a:bodyPr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99" b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BE51D61-AAEB-447E-A524-481A2F67BA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88364" y="1652241"/>
            <a:ext cx="3069813" cy="3553519"/>
          </a:xfrm>
          <a:custGeom>
            <a:avLst/>
            <a:gdLst>
              <a:gd name="connsiteX0" fmla="*/ 0 w 3070613"/>
              <a:gd name="connsiteY0" fmla="*/ 0 h 3553519"/>
              <a:gd name="connsiteX1" fmla="*/ 3070613 w 3070613"/>
              <a:gd name="connsiteY1" fmla="*/ 1776265 h 3553519"/>
              <a:gd name="connsiteX2" fmla="*/ 0 w 3070613"/>
              <a:gd name="connsiteY2" fmla="*/ 3553519 h 355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0613" h="3553519">
                <a:moveTo>
                  <a:pt x="0" y="0"/>
                </a:moveTo>
                <a:lnTo>
                  <a:pt x="3070613" y="1776265"/>
                </a:lnTo>
                <a:lnTo>
                  <a:pt x="0" y="355351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57150">
            <a:solidFill>
              <a:srgbClr val="F37124"/>
            </a:solidFill>
          </a:ln>
        </p:spPr>
        <p:txBody>
          <a:bodyPr wrap="square" anchor="ctr" anchorCtr="0">
            <a:noAutofit/>
          </a:bodyPr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CAAD202-9808-4135-9D50-2DB3175720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"/>
            <a:ext cx="12188825" cy="6146157"/>
          </a:xfrm>
          <a:custGeom>
            <a:avLst/>
            <a:gdLst>
              <a:gd name="connsiteX0" fmla="*/ 0 w 12192000"/>
              <a:gd name="connsiteY0" fmla="*/ 0 h 6146157"/>
              <a:gd name="connsiteX1" fmla="*/ 12192000 w 12192000"/>
              <a:gd name="connsiteY1" fmla="*/ 0 h 6146157"/>
              <a:gd name="connsiteX2" fmla="*/ 12192000 w 12192000"/>
              <a:gd name="connsiteY2" fmla="*/ 6146157 h 6146157"/>
              <a:gd name="connsiteX3" fmla="*/ 0 w 12192000"/>
              <a:gd name="connsiteY3" fmla="*/ 6146157 h 614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146157">
                <a:moveTo>
                  <a:pt x="0" y="0"/>
                </a:moveTo>
                <a:lnTo>
                  <a:pt x="12192000" y="0"/>
                </a:lnTo>
                <a:lnTo>
                  <a:pt x="12192000" y="6146157"/>
                </a:lnTo>
                <a:lnTo>
                  <a:pt x="0" y="614615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anchor="t" anchorCtr="0">
            <a:noAutofit/>
          </a:bodyPr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25883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CA524BC-1377-4DF8-9544-D957D4D7B3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45858" y="-1747"/>
            <a:ext cx="8742967" cy="6859747"/>
          </a:xfrm>
          <a:custGeom>
            <a:avLst/>
            <a:gdLst>
              <a:gd name="connsiteX0" fmla="*/ 8745244 w 8745244"/>
              <a:gd name="connsiteY0" fmla="*/ 0 h 6859747"/>
              <a:gd name="connsiteX1" fmla="*/ 8745244 w 8745244"/>
              <a:gd name="connsiteY1" fmla="*/ 6859747 h 6859747"/>
              <a:gd name="connsiteX2" fmla="*/ 3142493 w 8745244"/>
              <a:gd name="connsiteY2" fmla="*/ 6859747 h 6859747"/>
              <a:gd name="connsiteX3" fmla="*/ 0 w 8745244"/>
              <a:gd name="connsiteY3" fmla="*/ 5046681 h 6859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45244" h="6859747">
                <a:moveTo>
                  <a:pt x="8745244" y="0"/>
                </a:moveTo>
                <a:lnTo>
                  <a:pt x="8745244" y="6859747"/>
                </a:lnTo>
                <a:lnTo>
                  <a:pt x="3142493" y="6859747"/>
                </a:lnTo>
                <a:lnTo>
                  <a:pt x="0" y="5046681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DDCE33-5C3F-4096-8C9B-B510D620CA31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74437" y="782320"/>
            <a:ext cx="6005698" cy="1173802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all" dirty="0">
                <a:solidFill>
                  <a:srgbClr val="00529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F074F0-8D3C-4A32-B4A0-B8AF5883E01C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469258" y="2017408"/>
            <a:ext cx="6011029" cy="969633"/>
          </a:xfrm>
          <a:prstGeom prst="rect">
            <a:avLst/>
          </a:prstGeom>
        </p:spPr>
        <p:txBody>
          <a:bodyPr/>
          <a:lstStyle>
            <a:lvl1pPr marL="0" indent="0" algn="l" defTabSz="914126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b="0" kern="1200" cap="all" dirty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038826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736D596D-D03B-4AD5-93A9-7B29ADDAB2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91171" y="3175"/>
            <a:ext cx="3731240" cy="6858000"/>
          </a:xfrm>
          <a:custGeom>
            <a:avLst/>
            <a:gdLst>
              <a:gd name="connsiteX0" fmla="*/ 0 w 3732212"/>
              <a:gd name="connsiteY0" fmla="*/ 0 h 6858000"/>
              <a:gd name="connsiteX1" fmla="*/ 3732212 w 3732212"/>
              <a:gd name="connsiteY1" fmla="*/ 0 h 6858000"/>
              <a:gd name="connsiteX2" fmla="*/ 3732212 w 3732212"/>
              <a:gd name="connsiteY2" fmla="*/ 6858000 h 6858000"/>
              <a:gd name="connsiteX3" fmla="*/ 0 w 373221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2212" h="6858000">
                <a:moveTo>
                  <a:pt x="0" y="0"/>
                </a:moveTo>
                <a:lnTo>
                  <a:pt x="3732212" y="0"/>
                </a:lnTo>
                <a:lnTo>
                  <a:pt x="373221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DDCE33-5C3F-4096-8C9B-B510D620CA31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74438" y="3851721"/>
            <a:ext cx="5380827" cy="15314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F074F0-8D3C-4A32-B4A0-B8AF5883E01C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474438" y="5444471"/>
            <a:ext cx="5380827" cy="969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5" name="Freeform 39">
            <a:extLst>
              <a:ext uri="{FF2B5EF4-FFF2-40B4-BE49-F238E27FC236}">
                <a16:creationId xmlns:a16="http://schemas.microsoft.com/office/drawing/2014/main" id="{D192ACEB-6875-41C6-A19B-3017ECCECB1E}"/>
              </a:ext>
            </a:extLst>
          </p:cNvPr>
          <p:cNvSpPr>
            <a:spLocks/>
          </p:cNvSpPr>
          <p:nvPr userDrawn="1"/>
        </p:nvSpPr>
        <p:spPr bwMode="auto">
          <a:xfrm>
            <a:off x="4727932" y="1824037"/>
            <a:ext cx="1395318" cy="1612048"/>
          </a:xfrm>
          <a:custGeom>
            <a:avLst/>
            <a:gdLst>
              <a:gd name="T0" fmla="*/ 0 w 1174"/>
              <a:gd name="T1" fmla="*/ 0 h 1356"/>
              <a:gd name="T2" fmla="*/ 1174 w 1174"/>
              <a:gd name="T3" fmla="*/ 678 h 1356"/>
              <a:gd name="T4" fmla="*/ 0 w 1174"/>
              <a:gd name="T5" fmla="*/ 1356 h 1356"/>
              <a:gd name="T6" fmla="*/ 0 w 1174"/>
              <a:gd name="T7" fmla="*/ 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74" h="1356">
                <a:moveTo>
                  <a:pt x="0" y="0"/>
                </a:moveTo>
                <a:lnTo>
                  <a:pt x="1174" y="678"/>
                </a:lnTo>
                <a:lnTo>
                  <a:pt x="0" y="1356"/>
                </a:lnTo>
                <a:lnTo>
                  <a:pt x="0" y="0"/>
                </a:lnTo>
                <a:close/>
              </a:path>
            </a:pathLst>
          </a:custGeom>
          <a:solidFill>
            <a:srgbClr val="CFD0D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reeform 42">
            <a:extLst>
              <a:ext uri="{FF2B5EF4-FFF2-40B4-BE49-F238E27FC236}">
                <a16:creationId xmlns:a16="http://schemas.microsoft.com/office/drawing/2014/main" id="{366BFF30-7283-4964-A509-260FAA575AC2}"/>
              </a:ext>
            </a:extLst>
          </p:cNvPr>
          <p:cNvSpPr>
            <a:spLocks/>
          </p:cNvSpPr>
          <p:nvPr userDrawn="1"/>
        </p:nvSpPr>
        <p:spPr bwMode="auto">
          <a:xfrm>
            <a:off x="10322411" y="1647825"/>
            <a:ext cx="1863240" cy="2152650"/>
          </a:xfrm>
          <a:custGeom>
            <a:avLst/>
            <a:gdLst>
              <a:gd name="T0" fmla="*/ 1174 w 1174"/>
              <a:gd name="T1" fmla="*/ 0 h 1356"/>
              <a:gd name="T2" fmla="*/ 0 w 1174"/>
              <a:gd name="T3" fmla="*/ 678 h 1356"/>
              <a:gd name="T4" fmla="*/ 1174 w 1174"/>
              <a:gd name="T5" fmla="*/ 1356 h 1356"/>
              <a:gd name="T6" fmla="*/ 1174 w 1174"/>
              <a:gd name="T7" fmla="*/ 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74" h="1356">
                <a:moveTo>
                  <a:pt x="1174" y="0"/>
                </a:moveTo>
                <a:lnTo>
                  <a:pt x="0" y="678"/>
                </a:lnTo>
                <a:lnTo>
                  <a:pt x="1174" y="1356"/>
                </a:lnTo>
                <a:lnTo>
                  <a:pt x="1174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reeform 43">
            <a:extLst>
              <a:ext uri="{FF2B5EF4-FFF2-40B4-BE49-F238E27FC236}">
                <a16:creationId xmlns:a16="http://schemas.microsoft.com/office/drawing/2014/main" id="{611862E4-1C34-42C3-B5C4-7AE9BCED33EC}"/>
              </a:ext>
            </a:extLst>
          </p:cNvPr>
          <p:cNvSpPr>
            <a:spLocks/>
          </p:cNvSpPr>
          <p:nvPr userDrawn="1"/>
        </p:nvSpPr>
        <p:spPr bwMode="auto">
          <a:xfrm>
            <a:off x="4727932" y="568326"/>
            <a:ext cx="1863240" cy="2155825"/>
          </a:xfrm>
          <a:custGeom>
            <a:avLst/>
            <a:gdLst>
              <a:gd name="T0" fmla="*/ 1174 w 1174"/>
              <a:gd name="T1" fmla="*/ 0 h 1358"/>
              <a:gd name="T2" fmla="*/ 0 w 1174"/>
              <a:gd name="T3" fmla="*/ 680 h 1358"/>
              <a:gd name="T4" fmla="*/ 1174 w 1174"/>
              <a:gd name="T5" fmla="*/ 1358 h 1358"/>
              <a:gd name="T6" fmla="*/ 1174 w 1174"/>
              <a:gd name="T7" fmla="*/ 0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74" h="1358">
                <a:moveTo>
                  <a:pt x="1174" y="0"/>
                </a:moveTo>
                <a:lnTo>
                  <a:pt x="0" y="680"/>
                </a:lnTo>
                <a:lnTo>
                  <a:pt x="1174" y="1358"/>
                </a:lnTo>
                <a:lnTo>
                  <a:pt x="1174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reeform 47">
            <a:extLst>
              <a:ext uri="{FF2B5EF4-FFF2-40B4-BE49-F238E27FC236}">
                <a16:creationId xmlns:a16="http://schemas.microsoft.com/office/drawing/2014/main" id="{2AC23BFD-1B8E-420E-BDA9-A610D4D75191}"/>
              </a:ext>
            </a:extLst>
          </p:cNvPr>
          <p:cNvSpPr>
            <a:spLocks/>
          </p:cNvSpPr>
          <p:nvPr userDrawn="1"/>
        </p:nvSpPr>
        <p:spPr bwMode="auto">
          <a:xfrm>
            <a:off x="10322411" y="568326"/>
            <a:ext cx="1863240" cy="2155825"/>
          </a:xfrm>
          <a:custGeom>
            <a:avLst/>
            <a:gdLst>
              <a:gd name="T0" fmla="*/ 0 w 1174"/>
              <a:gd name="T1" fmla="*/ 0 h 1358"/>
              <a:gd name="T2" fmla="*/ 1174 w 1174"/>
              <a:gd name="T3" fmla="*/ 680 h 1358"/>
              <a:gd name="T4" fmla="*/ 0 w 1174"/>
              <a:gd name="T5" fmla="*/ 1358 h 1358"/>
              <a:gd name="T6" fmla="*/ 0 w 1174"/>
              <a:gd name="T7" fmla="*/ 0 h 1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74" h="1358">
                <a:moveTo>
                  <a:pt x="0" y="0"/>
                </a:moveTo>
                <a:lnTo>
                  <a:pt x="1174" y="680"/>
                </a:lnTo>
                <a:lnTo>
                  <a:pt x="0" y="1358"/>
                </a:lnTo>
                <a:lnTo>
                  <a:pt x="0" y="0"/>
                </a:lnTo>
                <a:close/>
              </a:path>
            </a:pathLst>
          </a:custGeom>
          <a:solidFill>
            <a:srgbClr val="CFD0D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reeform 48">
            <a:extLst>
              <a:ext uri="{FF2B5EF4-FFF2-40B4-BE49-F238E27FC236}">
                <a16:creationId xmlns:a16="http://schemas.microsoft.com/office/drawing/2014/main" id="{0FFA976F-8B6D-4646-B9AC-3F487B3B5611}"/>
              </a:ext>
            </a:extLst>
          </p:cNvPr>
          <p:cNvSpPr>
            <a:spLocks/>
          </p:cNvSpPr>
          <p:nvPr userDrawn="1"/>
        </p:nvSpPr>
        <p:spPr bwMode="auto">
          <a:xfrm>
            <a:off x="10322411" y="3800475"/>
            <a:ext cx="1863240" cy="2152650"/>
          </a:xfrm>
          <a:custGeom>
            <a:avLst/>
            <a:gdLst>
              <a:gd name="T0" fmla="*/ 1174 w 1174"/>
              <a:gd name="T1" fmla="*/ 0 h 1356"/>
              <a:gd name="T2" fmla="*/ 0 w 1174"/>
              <a:gd name="T3" fmla="*/ 678 h 1356"/>
              <a:gd name="T4" fmla="*/ 1174 w 1174"/>
              <a:gd name="T5" fmla="*/ 1356 h 1356"/>
              <a:gd name="T6" fmla="*/ 1174 w 1174"/>
              <a:gd name="T7" fmla="*/ 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74" h="1356">
                <a:moveTo>
                  <a:pt x="1174" y="0"/>
                </a:moveTo>
                <a:lnTo>
                  <a:pt x="0" y="678"/>
                </a:lnTo>
                <a:lnTo>
                  <a:pt x="1174" y="1356"/>
                </a:lnTo>
                <a:lnTo>
                  <a:pt x="1174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Freeform 49">
            <a:extLst>
              <a:ext uri="{FF2B5EF4-FFF2-40B4-BE49-F238E27FC236}">
                <a16:creationId xmlns:a16="http://schemas.microsoft.com/office/drawing/2014/main" id="{2C3F249A-1C80-466C-989B-D207ECA8C5DF}"/>
              </a:ext>
            </a:extLst>
          </p:cNvPr>
          <p:cNvSpPr>
            <a:spLocks/>
          </p:cNvSpPr>
          <p:nvPr userDrawn="1"/>
        </p:nvSpPr>
        <p:spPr bwMode="auto">
          <a:xfrm>
            <a:off x="10322411" y="2724150"/>
            <a:ext cx="1863240" cy="2152650"/>
          </a:xfrm>
          <a:custGeom>
            <a:avLst/>
            <a:gdLst>
              <a:gd name="T0" fmla="*/ 0 w 1174"/>
              <a:gd name="T1" fmla="*/ 0 h 1356"/>
              <a:gd name="T2" fmla="*/ 1174 w 1174"/>
              <a:gd name="T3" fmla="*/ 678 h 1356"/>
              <a:gd name="T4" fmla="*/ 0 w 1174"/>
              <a:gd name="T5" fmla="*/ 1356 h 1356"/>
              <a:gd name="T6" fmla="*/ 0 w 1174"/>
              <a:gd name="T7" fmla="*/ 0 h 1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74" h="1356">
                <a:moveTo>
                  <a:pt x="0" y="0"/>
                </a:moveTo>
                <a:lnTo>
                  <a:pt x="1174" y="678"/>
                </a:lnTo>
                <a:lnTo>
                  <a:pt x="0" y="13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reeform 50">
            <a:extLst>
              <a:ext uri="{FF2B5EF4-FFF2-40B4-BE49-F238E27FC236}">
                <a16:creationId xmlns:a16="http://schemas.microsoft.com/office/drawing/2014/main" id="{9B2A60CC-FD4F-4317-B757-DAA110BD646F}"/>
              </a:ext>
            </a:extLst>
          </p:cNvPr>
          <p:cNvSpPr>
            <a:spLocks/>
          </p:cNvSpPr>
          <p:nvPr userDrawn="1"/>
        </p:nvSpPr>
        <p:spPr bwMode="auto">
          <a:xfrm>
            <a:off x="4051833" y="1257301"/>
            <a:ext cx="676099" cy="777875"/>
          </a:xfrm>
          <a:custGeom>
            <a:avLst/>
            <a:gdLst>
              <a:gd name="T0" fmla="*/ 0 w 426"/>
              <a:gd name="T1" fmla="*/ 0 h 490"/>
              <a:gd name="T2" fmla="*/ 426 w 426"/>
              <a:gd name="T3" fmla="*/ 246 h 490"/>
              <a:gd name="T4" fmla="*/ 0 w 426"/>
              <a:gd name="T5" fmla="*/ 490 h 490"/>
              <a:gd name="T6" fmla="*/ 0 w 426"/>
              <a:gd name="T7" fmla="*/ 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6" h="490">
                <a:moveTo>
                  <a:pt x="0" y="0"/>
                </a:moveTo>
                <a:lnTo>
                  <a:pt x="426" y="246"/>
                </a:lnTo>
                <a:lnTo>
                  <a:pt x="0" y="490"/>
                </a:lnTo>
                <a:lnTo>
                  <a:pt x="0" y="0"/>
                </a:lnTo>
                <a:close/>
              </a:path>
            </a:pathLst>
          </a:custGeom>
          <a:solidFill>
            <a:srgbClr val="E0E1E3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Freeform 52">
            <a:extLst>
              <a:ext uri="{FF2B5EF4-FFF2-40B4-BE49-F238E27FC236}">
                <a16:creationId xmlns:a16="http://schemas.microsoft.com/office/drawing/2014/main" id="{FB24F624-AB7C-4EB5-8B8E-C0636DC7F460}"/>
              </a:ext>
            </a:extLst>
          </p:cNvPr>
          <p:cNvSpPr>
            <a:spLocks/>
          </p:cNvSpPr>
          <p:nvPr userDrawn="1"/>
        </p:nvSpPr>
        <p:spPr bwMode="auto">
          <a:xfrm>
            <a:off x="5286586" y="736601"/>
            <a:ext cx="266631" cy="307975"/>
          </a:xfrm>
          <a:custGeom>
            <a:avLst/>
            <a:gdLst>
              <a:gd name="T0" fmla="*/ 0 w 168"/>
              <a:gd name="T1" fmla="*/ 0 h 194"/>
              <a:gd name="T2" fmla="*/ 168 w 168"/>
              <a:gd name="T3" fmla="*/ 96 h 194"/>
              <a:gd name="T4" fmla="*/ 0 w 168"/>
              <a:gd name="T5" fmla="*/ 194 h 194"/>
              <a:gd name="T6" fmla="*/ 0 w 168"/>
              <a:gd name="T7" fmla="*/ 0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8" h="194">
                <a:moveTo>
                  <a:pt x="0" y="0"/>
                </a:moveTo>
                <a:lnTo>
                  <a:pt x="168" y="96"/>
                </a:lnTo>
                <a:lnTo>
                  <a:pt x="0" y="194"/>
                </a:lnTo>
                <a:lnTo>
                  <a:pt x="0" y="0"/>
                </a:lnTo>
                <a:close/>
              </a:path>
            </a:pathLst>
          </a:custGeom>
          <a:solidFill>
            <a:srgbClr val="CFD0D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Freeform 57">
            <a:extLst>
              <a:ext uri="{FF2B5EF4-FFF2-40B4-BE49-F238E27FC236}">
                <a16:creationId xmlns:a16="http://schemas.microsoft.com/office/drawing/2014/main" id="{26D73EA4-8F63-4314-B00F-03DC483FF6E6}"/>
              </a:ext>
            </a:extLst>
          </p:cNvPr>
          <p:cNvSpPr>
            <a:spLocks/>
          </p:cNvSpPr>
          <p:nvPr userDrawn="1"/>
        </p:nvSpPr>
        <p:spPr bwMode="auto">
          <a:xfrm>
            <a:off x="10322411" y="3175"/>
            <a:ext cx="980820" cy="565150"/>
          </a:xfrm>
          <a:custGeom>
            <a:avLst/>
            <a:gdLst>
              <a:gd name="T0" fmla="*/ 0 w 618"/>
              <a:gd name="T1" fmla="*/ 0 h 356"/>
              <a:gd name="T2" fmla="*/ 0 w 618"/>
              <a:gd name="T3" fmla="*/ 356 h 356"/>
              <a:gd name="T4" fmla="*/ 618 w 618"/>
              <a:gd name="T5" fmla="*/ 0 h 356"/>
              <a:gd name="T6" fmla="*/ 0 w 618"/>
              <a:gd name="T7" fmla="*/ 0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8" h="356">
                <a:moveTo>
                  <a:pt x="0" y="0"/>
                </a:moveTo>
                <a:lnTo>
                  <a:pt x="0" y="356"/>
                </a:lnTo>
                <a:lnTo>
                  <a:pt x="618" y="0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Freeform 58">
            <a:extLst>
              <a:ext uri="{FF2B5EF4-FFF2-40B4-BE49-F238E27FC236}">
                <a16:creationId xmlns:a16="http://schemas.microsoft.com/office/drawing/2014/main" id="{49C16D1B-B7D0-4BEB-8CF0-E6777F1A29F8}"/>
              </a:ext>
            </a:extLst>
          </p:cNvPr>
          <p:cNvSpPr>
            <a:spLocks/>
          </p:cNvSpPr>
          <p:nvPr userDrawn="1"/>
        </p:nvSpPr>
        <p:spPr bwMode="auto">
          <a:xfrm>
            <a:off x="10322411" y="3175"/>
            <a:ext cx="1863240" cy="1644650"/>
          </a:xfrm>
          <a:custGeom>
            <a:avLst/>
            <a:gdLst>
              <a:gd name="T0" fmla="*/ 618 w 1174"/>
              <a:gd name="T1" fmla="*/ 0 h 1036"/>
              <a:gd name="T2" fmla="*/ 0 w 1174"/>
              <a:gd name="T3" fmla="*/ 356 h 1036"/>
              <a:gd name="T4" fmla="*/ 1174 w 1174"/>
              <a:gd name="T5" fmla="*/ 1036 h 1036"/>
              <a:gd name="T6" fmla="*/ 1174 w 1174"/>
              <a:gd name="T7" fmla="*/ 0 h 1036"/>
              <a:gd name="T8" fmla="*/ 618 w 1174"/>
              <a:gd name="T9" fmla="*/ 0 h 1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74" h="1036">
                <a:moveTo>
                  <a:pt x="618" y="0"/>
                </a:moveTo>
                <a:lnTo>
                  <a:pt x="0" y="356"/>
                </a:lnTo>
                <a:lnTo>
                  <a:pt x="1174" y="1036"/>
                </a:lnTo>
                <a:lnTo>
                  <a:pt x="1174" y="0"/>
                </a:lnTo>
                <a:lnTo>
                  <a:pt x="618" y="0"/>
                </a:lnTo>
                <a:close/>
              </a:path>
            </a:pathLst>
          </a:custGeom>
          <a:solidFill>
            <a:srgbClr val="FDFE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99999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5AF2EA4-20D1-448D-A8CD-1AB1524958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88"/>
            <a:ext cx="12188825" cy="6861066"/>
          </a:xfrm>
          <a:custGeom>
            <a:avLst/>
            <a:gdLst>
              <a:gd name="connsiteX0" fmla="*/ 0 w 12192000"/>
              <a:gd name="connsiteY0" fmla="*/ 0 h 6861066"/>
              <a:gd name="connsiteX1" fmla="*/ 3111658 w 12192000"/>
              <a:gd name="connsiteY1" fmla="*/ 0 h 6861066"/>
              <a:gd name="connsiteX2" fmla="*/ 12192000 w 12192000"/>
              <a:gd name="connsiteY2" fmla="*/ 5272532 h 6861066"/>
              <a:gd name="connsiteX3" fmla="*/ 12192000 w 12192000"/>
              <a:gd name="connsiteY3" fmla="*/ 6861066 h 6861066"/>
              <a:gd name="connsiteX4" fmla="*/ 6704549 w 12192000"/>
              <a:gd name="connsiteY4" fmla="*/ 6861066 h 6861066"/>
              <a:gd name="connsiteX5" fmla="*/ 0 w 12192000"/>
              <a:gd name="connsiteY5" fmla="*/ 2962149 h 686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61066">
                <a:moveTo>
                  <a:pt x="0" y="0"/>
                </a:moveTo>
                <a:lnTo>
                  <a:pt x="3111658" y="0"/>
                </a:lnTo>
                <a:lnTo>
                  <a:pt x="12192000" y="5272532"/>
                </a:lnTo>
                <a:lnTo>
                  <a:pt x="12192000" y="6861066"/>
                </a:lnTo>
                <a:lnTo>
                  <a:pt x="6704549" y="6861066"/>
                </a:lnTo>
                <a:lnTo>
                  <a:pt x="0" y="2962149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Freeform 15">
            <a:extLst>
              <a:ext uri="{FF2B5EF4-FFF2-40B4-BE49-F238E27FC236}">
                <a16:creationId xmlns:a16="http://schemas.microsoft.com/office/drawing/2014/main" id="{B0644444-6DE9-42CE-9913-BEB36CB0D367}"/>
              </a:ext>
            </a:extLst>
          </p:cNvPr>
          <p:cNvSpPr>
            <a:spLocks/>
          </p:cNvSpPr>
          <p:nvPr userDrawn="1"/>
        </p:nvSpPr>
        <p:spPr bwMode="auto">
          <a:xfrm>
            <a:off x="4857754" y="1094423"/>
            <a:ext cx="4024852" cy="4681538"/>
          </a:xfrm>
          <a:custGeom>
            <a:avLst/>
            <a:gdLst>
              <a:gd name="T0" fmla="*/ 0 w 2536"/>
              <a:gd name="T1" fmla="*/ 0 h 2949"/>
              <a:gd name="T2" fmla="*/ 0 w 2536"/>
              <a:gd name="T3" fmla="*/ 2949 h 2949"/>
              <a:gd name="T4" fmla="*/ 2536 w 2536"/>
              <a:gd name="T5" fmla="*/ 1472 h 2949"/>
              <a:gd name="T6" fmla="*/ 0 w 2536"/>
              <a:gd name="T7" fmla="*/ 0 h 2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36" h="2949">
                <a:moveTo>
                  <a:pt x="0" y="0"/>
                </a:moveTo>
                <a:lnTo>
                  <a:pt x="0" y="2949"/>
                </a:lnTo>
                <a:lnTo>
                  <a:pt x="2536" y="147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4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01915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B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13"/>
          <p:cNvGrpSpPr>
            <a:grpSpLocks/>
          </p:cNvGrpSpPr>
          <p:nvPr userDrawn="1"/>
        </p:nvGrpSpPr>
        <p:grpSpPr bwMode="auto">
          <a:xfrm>
            <a:off x="5021136" y="5859675"/>
            <a:ext cx="2146557" cy="438641"/>
            <a:chOff x="3533775" y="5853113"/>
            <a:chExt cx="2144713" cy="438150"/>
          </a:xfrm>
        </p:grpSpPr>
        <p:sp>
          <p:nvSpPr>
            <p:cNvPr id="54" name="Freeform 74"/>
            <p:cNvSpPr>
              <a:spLocks/>
            </p:cNvSpPr>
            <p:nvPr userDrawn="1"/>
          </p:nvSpPr>
          <p:spPr bwMode="auto">
            <a:xfrm>
              <a:off x="4043363" y="5999163"/>
              <a:ext cx="187325" cy="149225"/>
            </a:xfrm>
            <a:custGeom>
              <a:avLst/>
              <a:gdLst>
                <a:gd name="T0" fmla="*/ 587910146 w 60"/>
                <a:gd name="T1" fmla="*/ 0 h 47"/>
                <a:gd name="T2" fmla="*/ 450732049 w 60"/>
                <a:gd name="T3" fmla="*/ 470671525 h 47"/>
                <a:gd name="T4" fmla="*/ 382143000 w 60"/>
                <a:gd name="T5" fmla="*/ 470671525 h 47"/>
                <a:gd name="T6" fmla="*/ 313550829 w 60"/>
                <a:gd name="T7" fmla="*/ 230327200 h 47"/>
                <a:gd name="T8" fmla="*/ 293956634 w 60"/>
                <a:gd name="T9" fmla="*/ 140198475 h 47"/>
                <a:gd name="T10" fmla="*/ 293956634 w 60"/>
                <a:gd name="T11" fmla="*/ 140198475 h 47"/>
                <a:gd name="T12" fmla="*/ 274359317 w 60"/>
                <a:gd name="T13" fmla="*/ 230327200 h 47"/>
                <a:gd name="T14" fmla="*/ 205767146 w 60"/>
                <a:gd name="T15" fmla="*/ 470671525 h 47"/>
                <a:gd name="T16" fmla="*/ 137178098 w 60"/>
                <a:gd name="T17" fmla="*/ 470671525 h 47"/>
                <a:gd name="T18" fmla="*/ 0 w 60"/>
                <a:gd name="T19" fmla="*/ 0 h 47"/>
                <a:gd name="T20" fmla="*/ 78389268 w 60"/>
                <a:gd name="T21" fmla="*/ 0 h 47"/>
                <a:gd name="T22" fmla="*/ 156775415 w 60"/>
                <a:gd name="T23" fmla="*/ 280400125 h 47"/>
                <a:gd name="T24" fmla="*/ 166575634 w 60"/>
                <a:gd name="T25" fmla="*/ 360514900 h 47"/>
                <a:gd name="T26" fmla="*/ 166575634 w 60"/>
                <a:gd name="T27" fmla="*/ 360514900 h 47"/>
                <a:gd name="T28" fmla="*/ 186172951 w 60"/>
                <a:gd name="T29" fmla="*/ 280400125 h 47"/>
                <a:gd name="T30" fmla="*/ 264559098 w 60"/>
                <a:gd name="T31" fmla="*/ 50072925 h 47"/>
                <a:gd name="T32" fmla="*/ 323351049 w 60"/>
                <a:gd name="T33" fmla="*/ 50072925 h 47"/>
                <a:gd name="T34" fmla="*/ 391940098 w 60"/>
                <a:gd name="T35" fmla="*/ 280400125 h 47"/>
                <a:gd name="T36" fmla="*/ 411537415 w 60"/>
                <a:gd name="T37" fmla="*/ 360514900 h 47"/>
                <a:gd name="T38" fmla="*/ 411537415 w 60"/>
                <a:gd name="T39" fmla="*/ 360514900 h 47"/>
                <a:gd name="T40" fmla="*/ 431134732 w 60"/>
                <a:gd name="T41" fmla="*/ 280400125 h 47"/>
                <a:gd name="T42" fmla="*/ 509520878 w 60"/>
                <a:gd name="T43" fmla="*/ 0 h 47"/>
                <a:gd name="T44" fmla="*/ 587910146 w 60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0" h="47">
                  <a:moveTo>
                    <a:pt x="60" y="0"/>
                  </a:move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0" y="17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29" y="17"/>
                    <a:pt x="28" y="23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32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8" y="32"/>
                    <a:pt x="19" y="28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2" y="32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3" y="32"/>
                    <a:pt x="44" y="28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 75"/>
            <p:cNvSpPr>
              <a:spLocks noEditPoints="1"/>
            </p:cNvSpPr>
            <p:nvPr userDrawn="1"/>
          </p:nvSpPr>
          <p:spPr bwMode="auto">
            <a:xfrm>
              <a:off x="4219575" y="5999163"/>
              <a:ext cx="136525" cy="149225"/>
            </a:xfrm>
            <a:custGeom>
              <a:avLst/>
              <a:gdLst>
                <a:gd name="T0" fmla="*/ 321865625 w 43"/>
                <a:gd name="T1" fmla="*/ 360514900 h 47"/>
                <a:gd name="T2" fmla="*/ 120697625 w 43"/>
                <a:gd name="T3" fmla="*/ 360514900 h 47"/>
                <a:gd name="T4" fmla="*/ 80467200 w 43"/>
                <a:gd name="T5" fmla="*/ 470671525 h 47"/>
                <a:gd name="T6" fmla="*/ 0 w 43"/>
                <a:gd name="T7" fmla="*/ 470671525 h 47"/>
                <a:gd name="T8" fmla="*/ 181048025 w 43"/>
                <a:gd name="T9" fmla="*/ 0 h 47"/>
                <a:gd name="T10" fmla="*/ 251456825 w 43"/>
                <a:gd name="T11" fmla="*/ 0 h 47"/>
                <a:gd name="T12" fmla="*/ 432504850 w 43"/>
                <a:gd name="T13" fmla="*/ 470671525 h 47"/>
                <a:gd name="T14" fmla="*/ 352037650 w 43"/>
                <a:gd name="T15" fmla="*/ 470671525 h 47"/>
                <a:gd name="T16" fmla="*/ 321865625 w 43"/>
                <a:gd name="T17" fmla="*/ 360514900 h 47"/>
                <a:gd name="T18" fmla="*/ 291690425 w 43"/>
                <a:gd name="T19" fmla="*/ 290414075 h 47"/>
                <a:gd name="T20" fmla="*/ 241398425 w 43"/>
                <a:gd name="T21" fmla="*/ 140198475 h 47"/>
                <a:gd name="T22" fmla="*/ 221281625 w 43"/>
                <a:gd name="T23" fmla="*/ 80114775 h 47"/>
                <a:gd name="T24" fmla="*/ 221281625 w 43"/>
                <a:gd name="T25" fmla="*/ 80114775 h 47"/>
                <a:gd name="T26" fmla="*/ 201164825 w 43"/>
                <a:gd name="T27" fmla="*/ 140198475 h 47"/>
                <a:gd name="T28" fmla="*/ 140814425 w 43"/>
                <a:gd name="T29" fmla="*/ 290414075 h 47"/>
                <a:gd name="T30" fmla="*/ 291690425 w 43"/>
                <a:gd name="T31" fmla="*/ 290414075 h 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7">
                  <a:moveTo>
                    <a:pt x="32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32" y="36"/>
                  </a:lnTo>
                  <a:close/>
                  <a:moveTo>
                    <a:pt x="29" y="2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3" y="11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1" y="11"/>
                    <a:pt x="20" y="14"/>
                  </a:cubicBezTo>
                  <a:cubicBezTo>
                    <a:pt x="14" y="29"/>
                    <a:pt x="14" y="29"/>
                    <a:pt x="14" y="29"/>
                  </a:cubicBezTo>
                  <a:lnTo>
                    <a:pt x="29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 76"/>
            <p:cNvSpPr>
              <a:spLocks/>
            </p:cNvSpPr>
            <p:nvPr userDrawn="1"/>
          </p:nvSpPr>
          <p:spPr bwMode="auto">
            <a:xfrm>
              <a:off x="4346575" y="5999163"/>
              <a:ext cx="109538" cy="149225"/>
            </a:xfrm>
            <a:custGeom>
              <a:avLst/>
              <a:gdLst>
                <a:gd name="T0" fmla="*/ 146289335 w 82"/>
                <a:gd name="T1" fmla="*/ 0 h 111"/>
                <a:gd name="T2" fmla="*/ 146289335 w 82"/>
                <a:gd name="T3" fmla="*/ 25135674 h 111"/>
                <a:gd name="T4" fmla="*/ 87416667 w 82"/>
                <a:gd name="T5" fmla="*/ 25135674 h 111"/>
                <a:gd name="T6" fmla="*/ 87416667 w 82"/>
                <a:gd name="T7" fmla="*/ 199293348 h 111"/>
                <a:gd name="T8" fmla="*/ 58872668 w 82"/>
                <a:gd name="T9" fmla="*/ 199293348 h 111"/>
                <a:gd name="T10" fmla="*/ 58872668 w 82"/>
                <a:gd name="T11" fmla="*/ 25135674 h 111"/>
                <a:gd name="T12" fmla="*/ 0 w 82"/>
                <a:gd name="T13" fmla="*/ 25135674 h 111"/>
                <a:gd name="T14" fmla="*/ 0 w 82"/>
                <a:gd name="T15" fmla="*/ 0 h 111"/>
                <a:gd name="T16" fmla="*/ 146289335 w 82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4"/>
                  </a:lnTo>
                  <a:lnTo>
                    <a:pt x="49" y="14"/>
                  </a:lnTo>
                  <a:lnTo>
                    <a:pt x="49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 77"/>
            <p:cNvSpPr>
              <a:spLocks/>
            </p:cNvSpPr>
            <p:nvPr userDrawn="1"/>
          </p:nvSpPr>
          <p:spPr bwMode="auto">
            <a:xfrm>
              <a:off x="4462463" y="5995988"/>
              <a:ext cx="131762" cy="153987"/>
            </a:xfrm>
            <a:custGeom>
              <a:avLst/>
              <a:gdLst>
                <a:gd name="T0" fmla="*/ 335776634 w 42"/>
                <a:gd name="T1" fmla="*/ 139100542 h 49"/>
                <a:gd name="T2" fmla="*/ 217266126 w 42"/>
                <a:gd name="T3" fmla="*/ 69548700 h 49"/>
                <a:gd name="T4" fmla="*/ 79007005 w 42"/>
                <a:gd name="T5" fmla="*/ 238456726 h 49"/>
                <a:gd name="T6" fmla="*/ 217266126 w 42"/>
                <a:gd name="T7" fmla="*/ 407364752 h 49"/>
                <a:gd name="T8" fmla="*/ 345652509 w 42"/>
                <a:gd name="T9" fmla="*/ 327879177 h 49"/>
                <a:gd name="T10" fmla="*/ 414783639 w 42"/>
                <a:gd name="T11" fmla="*/ 347749785 h 49"/>
                <a:gd name="T12" fmla="*/ 217266126 w 42"/>
                <a:gd name="T13" fmla="*/ 486850327 h 49"/>
                <a:gd name="T14" fmla="*/ 0 w 42"/>
                <a:gd name="T15" fmla="*/ 238456726 h 49"/>
                <a:gd name="T16" fmla="*/ 217266126 w 42"/>
                <a:gd name="T17" fmla="*/ 0 h 49"/>
                <a:gd name="T18" fmla="*/ 404907763 w 42"/>
                <a:gd name="T19" fmla="*/ 119229934 h 49"/>
                <a:gd name="T20" fmla="*/ 335776634 w 42"/>
                <a:gd name="T21" fmla="*/ 139100542 h 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49">
                  <a:moveTo>
                    <a:pt x="34" y="14"/>
                  </a:moveTo>
                  <a:cubicBezTo>
                    <a:pt x="32" y="9"/>
                    <a:pt x="27" y="7"/>
                    <a:pt x="22" y="7"/>
                  </a:cubicBezTo>
                  <a:cubicBezTo>
                    <a:pt x="14" y="7"/>
                    <a:pt x="8" y="13"/>
                    <a:pt x="8" y="24"/>
                  </a:cubicBezTo>
                  <a:cubicBezTo>
                    <a:pt x="8" y="35"/>
                    <a:pt x="14" y="41"/>
                    <a:pt x="22" y="41"/>
                  </a:cubicBezTo>
                  <a:cubicBezTo>
                    <a:pt x="28" y="41"/>
                    <a:pt x="33" y="38"/>
                    <a:pt x="35" y="33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9" y="43"/>
                    <a:pt x="31" y="49"/>
                    <a:pt x="22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31" y="0"/>
                    <a:pt x="38" y="4"/>
                    <a:pt x="41" y="12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 78"/>
            <p:cNvSpPr>
              <a:spLocks/>
            </p:cNvSpPr>
            <p:nvPr userDrawn="1"/>
          </p:nvSpPr>
          <p:spPr bwMode="auto">
            <a:xfrm>
              <a:off x="461803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4176293 w 82"/>
                <a:gd name="T5" fmla="*/ 199293348 h 111"/>
                <a:gd name="T6" fmla="*/ 114176293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4176293 w 82"/>
                <a:gd name="T21" fmla="*/ 80795255 h 111"/>
                <a:gd name="T22" fmla="*/ 114176293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4" y="111"/>
                  </a:lnTo>
                  <a:lnTo>
                    <a:pt x="64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4" y="45"/>
                  </a:lnTo>
                  <a:lnTo>
                    <a:pt x="64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79"/>
            <p:cNvSpPr>
              <a:spLocks/>
            </p:cNvSpPr>
            <p:nvPr userDrawn="1"/>
          </p:nvSpPr>
          <p:spPr bwMode="auto">
            <a:xfrm>
              <a:off x="4795838" y="5999163"/>
              <a:ext cx="111125" cy="149225"/>
            </a:xfrm>
            <a:custGeom>
              <a:avLst/>
              <a:gdLst>
                <a:gd name="T0" fmla="*/ 148408107 w 83"/>
                <a:gd name="T1" fmla="*/ 0 h 111"/>
                <a:gd name="T2" fmla="*/ 148408107 w 83"/>
                <a:gd name="T3" fmla="*/ 25135674 h 111"/>
                <a:gd name="T4" fmla="*/ 89402071 w 83"/>
                <a:gd name="T5" fmla="*/ 25135674 h 111"/>
                <a:gd name="T6" fmla="*/ 89402071 w 83"/>
                <a:gd name="T7" fmla="*/ 199293348 h 111"/>
                <a:gd name="T8" fmla="*/ 59006036 w 83"/>
                <a:gd name="T9" fmla="*/ 199293348 h 111"/>
                <a:gd name="T10" fmla="*/ 59006036 w 83"/>
                <a:gd name="T11" fmla="*/ 25135674 h 111"/>
                <a:gd name="T12" fmla="*/ 0 w 83"/>
                <a:gd name="T13" fmla="*/ 25135674 h 111"/>
                <a:gd name="T14" fmla="*/ 0 w 83"/>
                <a:gd name="T15" fmla="*/ 0 h 111"/>
                <a:gd name="T16" fmla="*/ 148408107 w 83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3" h="111">
                  <a:moveTo>
                    <a:pt x="83" y="0"/>
                  </a:moveTo>
                  <a:lnTo>
                    <a:pt x="83" y="14"/>
                  </a:lnTo>
                  <a:lnTo>
                    <a:pt x="50" y="14"/>
                  </a:lnTo>
                  <a:lnTo>
                    <a:pt x="50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 80"/>
            <p:cNvSpPr>
              <a:spLocks/>
            </p:cNvSpPr>
            <p:nvPr userDrawn="1"/>
          </p:nvSpPr>
          <p:spPr bwMode="auto">
            <a:xfrm>
              <a:off x="492918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2391641 w 82"/>
                <a:gd name="T5" fmla="*/ 199293348 h 111"/>
                <a:gd name="T6" fmla="*/ 112391641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2391641 w 82"/>
                <a:gd name="T21" fmla="*/ 80795255 h 111"/>
                <a:gd name="T22" fmla="*/ 112391641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3" y="111"/>
                  </a:lnTo>
                  <a:lnTo>
                    <a:pt x="63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3" y="45"/>
                  </a:lnTo>
                  <a:lnTo>
                    <a:pt x="63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81"/>
            <p:cNvSpPr>
              <a:spLocks/>
            </p:cNvSpPr>
            <p:nvPr userDrawn="1"/>
          </p:nvSpPr>
          <p:spPr bwMode="auto">
            <a:xfrm>
              <a:off x="5073650" y="5999163"/>
              <a:ext cx="95250" cy="149225"/>
            </a:xfrm>
            <a:custGeom>
              <a:avLst/>
              <a:gdLst>
                <a:gd name="T0" fmla="*/ 127207046 w 71"/>
                <a:gd name="T1" fmla="*/ 168770786 h 111"/>
                <a:gd name="T2" fmla="*/ 127207046 w 71"/>
                <a:gd name="T3" fmla="*/ 199293348 h 111"/>
                <a:gd name="T4" fmla="*/ 0 w 71"/>
                <a:gd name="T5" fmla="*/ 199293348 h 111"/>
                <a:gd name="T6" fmla="*/ 0 w 71"/>
                <a:gd name="T7" fmla="*/ 0 h 111"/>
                <a:gd name="T8" fmla="*/ 123623768 w 71"/>
                <a:gd name="T9" fmla="*/ 0 h 111"/>
                <a:gd name="T10" fmla="*/ 123623768 w 71"/>
                <a:gd name="T11" fmla="*/ 25135674 h 111"/>
                <a:gd name="T12" fmla="*/ 30458535 w 71"/>
                <a:gd name="T13" fmla="*/ 25135674 h 111"/>
                <a:gd name="T14" fmla="*/ 30458535 w 71"/>
                <a:gd name="T15" fmla="*/ 80795255 h 111"/>
                <a:gd name="T16" fmla="*/ 102124099 w 71"/>
                <a:gd name="T17" fmla="*/ 80795255 h 111"/>
                <a:gd name="T18" fmla="*/ 102124099 w 71"/>
                <a:gd name="T19" fmla="*/ 105930929 h 111"/>
                <a:gd name="T20" fmla="*/ 30458535 w 71"/>
                <a:gd name="T21" fmla="*/ 105930929 h 111"/>
                <a:gd name="T22" fmla="*/ 30458535 w 71"/>
                <a:gd name="T23" fmla="*/ 168770786 h 111"/>
                <a:gd name="T24" fmla="*/ 127207046 w 71"/>
                <a:gd name="T25" fmla="*/ 168770786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1" h="111">
                  <a:moveTo>
                    <a:pt x="71" y="94"/>
                  </a:moveTo>
                  <a:lnTo>
                    <a:pt x="7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4"/>
                  </a:lnTo>
                  <a:lnTo>
                    <a:pt x="17" y="14"/>
                  </a:lnTo>
                  <a:lnTo>
                    <a:pt x="17" y="45"/>
                  </a:lnTo>
                  <a:lnTo>
                    <a:pt x="57" y="45"/>
                  </a:lnTo>
                  <a:lnTo>
                    <a:pt x="57" y="59"/>
                  </a:lnTo>
                  <a:lnTo>
                    <a:pt x="17" y="59"/>
                  </a:lnTo>
                  <a:lnTo>
                    <a:pt x="17" y="94"/>
                  </a:lnTo>
                  <a:lnTo>
                    <a:pt x="71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 82"/>
            <p:cNvSpPr>
              <a:spLocks/>
            </p:cNvSpPr>
            <p:nvPr userDrawn="1"/>
          </p:nvSpPr>
          <p:spPr bwMode="auto">
            <a:xfrm>
              <a:off x="5245100" y="5999163"/>
              <a:ext cx="95250" cy="149225"/>
            </a:xfrm>
            <a:custGeom>
              <a:avLst/>
              <a:gdLst>
                <a:gd name="T0" fmla="*/ 37625092 w 71"/>
                <a:gd name="T1" fmla="*/ 34113373 h 111"/>
                <a:gd name="T2" fmla="*/ 37625092 w 71"/>
                <a:gd name="T3" fmla="*/ 84386065 h 111"/>
                <a:gd name="T4" fmla="*/ 109290655 w 71"/>
                <a:gd name="T5" fmla="*/ 84386065 h 111"/>
                <a:gd name="T6" fmla="*/ 109290655 w 71"/>
                <a:gd name="T7" fmla="*/ 118498094 h 111"/>
                <a:gd name="T8" fmla="*/ 37625092 w 71"/>
                <a:gd name="T9" fmla="*/ 118498094 h 111"/>
                <a:gd name="T10" fmla="*/ 37625092 w 71"/>
                <a:gd name="T11" fmla="*/ 199293348 h 111"/>
                <a:gd name="T12" fmla="*/ 0 w 71"/>
                <a:gd name="T13" fmla="*/ 199293348 h 111"/>
                <a:gd name="T14" fmla="*/ 0 w 71"/>
                <a:gd name="T15" fmla="*/ 0 h 111"/>
                <a:gd name="T16" fmla="*/ 127207046 w 71"/>
                <a:gd name="T17" fmla="*/ 0 h 111"/>
                <a:gd name="T18" fmla="*/ 127207046 w 71"/>
                <a:gd name="T19" fmla="*/ 34113373 h 111"/>
                <a:gd name="T20" fmla="*/ 37625092 w 71"/>
                <a:gd name="T21" fmla="*/ 34113373 h 1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1" h="111">
                  <a:moveTo>
                    <a:pt x="21" y="19"/>
                  </a:moveTo>
                  <a:lnTo>
                    <a:pt x="21" y="47"/>
                  </a:lnTo>
                  <a:lnTo>
                    <a:pt x="61" y="47"/>
                  </a:lnTo>
                  <a:lnTo>
                    <a:pt x="61" y="66"/>
                  </a:lnTo>
                  <a:lnTo>
                    <a:pt x="21" y="66"/>
                  </a:lnTo>
                  <a:lnTo>
                    <a:pt x="2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71" y="0"/>
                  </a:lnTo>
                  <a:lnTo>
                    <a:pt x="71" y="19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Rectangle 83"/>
            <p:cNvSpPr>
              <a:spLocks noChangeArrowheads="1"/>
            </p:cNvSpPr>
            <p:nvPr userDrawn="1"/>
          </p:nvSpPr>
          <p:spPr bwMode="auto">
            <a:xfrm>
              <a:off x="5365750" y="5999163"/>
              <a:ext cx="26988" cy="149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 84"/>
            <p:cNvSpPr>
              <a:spLocks/>
            </p:cNvSpPr>
            <p:nvPr userDrawn="1"/>
          </p:nvSpPr>
          <p:spPr bwMode="auto">
            <a:xfrm>
              <a:off x="5426075" y="5999163"/>
              <a:ext cx="96838" cy="149225"/>
            </a:xfrm>
            <a:custGeom>
              <a:avLst/>
              <a:gdLst>
                <a:gd name="T0" fmla="*/ 129327812 w 73"/>
                <a:gd name="T1" fmla="*/ 159794432 h 111"/>
                <a:gd name="T2" fmla="*/ 129327812 w 73"/>
                <a:gd name="T3" fmla="*/ 199293348 h 111"/>
                <a:gd name="T4" fmla="*/ 0 w 73"/>
                <a:gd name="T5" fmla="*/ 199293348 h 111"/>
                <a:gd name="T6" fmla="*/ 0 w 73"/>
                <a:gd name="T7" fmla="*/ 0 h 111"/>
                <a:gd name="T8" fmla="*/ 37204364 w 73"/>
                <a:gd name="T9" fmla="*/ 0 h 111"/>
                <a:gd name="T10" fmla="*/ 37204364 w 73"/>
                <a:gd name="T11" fmla="*/ 159794432 h 111"/>
                <a:gd name="T12" fmla="*/ 129327812 w 73"/>
                <a:gd name="T13" fmla="*/ 159794432 h 1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3" h="111">
                  <a:moveTo>
                    <a:pt x="73" y="89"/>
                  </a:moveTo>
                  <a:lnTo>
                    <a:pt x="73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89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 85"/>
            <p:cNvSpPr>
              <a:spLocks/>
            </p:cNvSpPr>
            <p:nvPr userDrawn="1"/>
          </p:nvSpPr>
          <p:spPr bwMode="auto">
            <a:xfrm>
              <a:off x="5541963" y="5999163"/>
              <a:ext cx="136525" cy="149225"/>
            </a:xfrm>
            <a:custGeom>
              <a:avLst/>
              <a:gdLst>
                <a:gd name="T0" fmla="*/ 432504850 w 43"/>
                <a:gd name="T1" fmla="*/ 0 h 47"/>
                <a:gd name="T2" fmla="*/ 432504850 w 43"/>
                <a:gd name="T3" fmla="*/ 470671525 h 47"/>
                <a:gd name="T4" fmla="*/ 341979250 w 43"/>
                <a:gd name="T5" fmla="*/ 470671525 h 47"/>
                <a:gd name="T6" fmla="*/ 341979250 w 43"/>
                <a:gd name="T7" fmla="*/ 310441975 h 47"/>
                <a:gd name="T8" fmla="*/ 341979250 w 43"/>
                <a:gd name="T9" fmla="*/ 150215600 h 47"/>
                <a:gd name="T10" fmla="*/ 341979250 w 43"/>
                <a:gd name="T11" fmla="*/ 150215600 h 47"/>
                <a:gd name="T12" fmla="*/ 301748825 w 43"/>
                <a:gd name="T13" fmla="*/ 220313250 h 47"/>
                <a:gd name="T14" fmla="*/ 241398425 w 43"/>
                <a:gd name="T15" fmla="*/ 350500950 h 47"/>
                <a:gd name="T16" fmla="*/ 191106425 w 43"/>
                <a:gd name="T17" fmla="*/ 350500950 h 47"/>
                <a:gd name="T18" fmla="*/ 120697625 w 43"/>
                <a:gd name="T19" fmla="*/ 220313250 h 47"/>
                <a:gd name="T20" fmla="*/ 90525600 w 43"/>
                <a:gd name="T21" fmla="*/ 150215600 h 47"/>
                <a:gd name="T22" fmla="*/ 90525600 w 43"/>
                <a:gd name="T23" fmla="*/ 150215600 h 47"/>
                <a:gd name="T24" fmla="*/ 90525600 w 43"/>
                <a:gd name="T25" fmla="*/ 310441975 h 47"/>
                <a:gd name="T26" fmla="*/ 90525600 w 43"/>
                <a:gd name="T27" fmla="*/ 470671525 h 47"/>
                <a:gd name="T28" fmla="*/ 0 w 43"/>
                <a:gd name="T29" fmla="*/ 470671525 h 47"/>
                <a:gd name="T30" fmla="*/ 0 w 43"/>
                <a:gd name="T31" fmla="*/ 0 h 47"/>
                <a:gd name="T32" fmla="*/ 90525600 w 43"/>
                <a:gd name="T33" fmla="*/ 0 h 47"/>
                <a:gd name="T34" fmla="*/ 181048025 w 43"/>
                <a:gd name="T35" fmla="*/ 160229550 h 47"/>
                <a:gd name="T36" fmla="*/ 211223225 w 43"/>
                <a:gd name="T37" fmla="*/ 230327200 h 47"/>
                <a:gd name="T38" fmla="*/ 221281625 w 43"/>
                <a:gd name="T39" fmla="*/ 230327200 h 47"/>
                <a:gd name="T40" fmla="*/ 251456825 w 43"/>
                <a:gd name="T41" fmla="*/ 160229550 h 47"/>
                <a:gd name="T42" fmla="*/ 341979250 w 43"/>
                <a:gd name="T43" fmla="*/ 0 h 47"/>
                <a:gd name="T44" fmla="*/ 432504850 w 43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2"/>
                    <a:pt x="34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1" y="20"/>
                    <a:pt x="30" y="2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0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9" y="22"/>
                    <a:pt x="9" y="31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1" y="21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1"/>
                    <a:pt x="25" y="16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Oval 86"/>
            <p:cNvSpPr>
              <a:spLocks noChangeArrowheads="1"/>
            </p:cNvSpPr>
            <p:nvPr userDrawn="1"/>
          </p:nvSpPr>
          <p:spPr bwMode="auto">
            <a:xfrm>
              <a:off x="3533775" y="5853113"/>
              <a:ext cx="439738" cy="43815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 87"/>
            <p:cNvSpPr>
              <a:spLocks/>
            </p:cNvSpPr>
            <p:nvPr userDrawn="1"/>
          </p:nvSpPr>
          <p:spPr bwMode="auto">
            <a:xfrm>
              <a:off x="3714750" y="5926138"/>
              <a:ext cx="141288" cy="290512"/>
            </a:xfrm>
            <a:custGeom>
              <a:avLst/>
              <a:gdLst>
                <a:gd name="T0" fmla="*/ 0 w 106"/>
                <a:gd name="T1" fmla="*/ 387982774 h 218"/>
                <a:gd name="T2" fmla="*/ 0 w 106"/>
                <a:gd name="T3" fmla="*/ 0 h 218"/>
                <a:gd name="T4" fmla="*/ 188691457 w 106"/>
                <a:gd name="T5" fmla="*/ 193991387 h 218"/>
                <a:gd name="T6" fmla="*/ 0 w 106"/>
                <a:gd name="T7" fmla="*/ 387982774 h 2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6" h="218">
                  <a:moveTo>
                    <a:pt x="0" y="218"/>
                  </a:moveTo>
                  <a:lnTo>
                    <a:pt x="0" y="0"/>
                  </a:lnTo>
                  <a:lnTo>
                    <a:pt x="106" y="109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8" name="AutoShape 72">
            <a:hlinkClick r:id="rId2"/>
          </p:cNvPr>
          <p:cNvSpPr>
            <a:spLocks noChangeAspect="1" noChangeArrowheads="1" noTextEdit="1"/>
          </p:cNvSpPr>
          <p:nvPr userDrawn="1"/>
        </p:nvSpPr>
        <p:spPr bwMode="auto">
          <a:xfrm>
            <a:off x="4910710" y="5827889"/>
            <a:ext cx="2367409" cy="50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68"/>
          <p:cNvGrpSpPr/>
          <p:nvPr userDrawn="1"/>
        </p:nvGrpSpPr>
        <p:grpSpPr>
          <a:xfrm>
            <a:off x="4897999" y="823249"/>
            <a:ext cx="2392831" cy="365535"/>
            <a:chOff x="3712598" y="617435"/>
            <a:chExt cx="1795091" cy="274151"/>
          </a:xfrm>
        </p:grpSpPr>
        <p:sp>
          <p:nvSpPr>
            <p:cNvPr id="70" name="Freeform 7"/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 8"/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reeform 9"/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3" name="Group 72"/>
          <p:cNvGrpSpPr/>
          <p:nvPr userDrawn="1"/>
        </p:nvGrpSpPr>
        <p:grpSpPr>
          <a:xfrm>
            <a:off x="3615785" y="2644564"/>
            <a:ext cx="4957259" cy="1061639"/>
            <a:chOff x="2697049" y="1983421"/>
            <a:chExt cx="3718913" cy="796229"/>
          </a:xfrm>
        </p:grpSpPr>
        <p:sp>
          <p:nvSpPr>
            <p:cNvPr id="74" name="Freeform 51"/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 52"/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 53"/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 54"/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55"/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 56"/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 57"/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58"/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 59"/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 60"/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 61"/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 62"/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 63"/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 64"/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eform 65"/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 66"/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67"/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 68"/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 69"/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 70"/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 71"/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 72"/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 73"/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 74"/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Freeform 75"/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FC28683-B9EB-4948-BB0C-371DFC9D9E6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146859" y="4052465"/>
            <a:ext cx="7895110" cy="3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7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$8.4 </a:t>
            </a:r>
            <a:r>
              <a:rPr lang="en-US" sz="17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BILLION ENTERPRISE | </a:t>
            </a:r>
            <a:r>
              <a:rPr lang="en-US" sz="17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132,000</a:t>
            </a:r>
            <a:r>
              <a:rPr lang="en-US" sz="17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IDEAPRENEURS | </a:t>
            </a:r>
            <a:r>
              <a:rPr lang="en-US" sz="17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7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COUNTRIES</a:t>
            </a:r>
          </a:p>
        </p:txBody>
      </p:sp>
    </p:spTree>
    <p:extLst>
      <p:ext uri="{BB962C8B-B14F-4D97-AF65-F5344CB8AC3E}">
        <p14:creationId xmlns:p14="http://schemas.microsoft.com/office/powerpoint/2010/main" val="331193984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074884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leadershipgirl.com/wp-content/uploads/2018/12/5-Step-Guide-to-Starting-1-e1-1024x669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8183"/>
          <a:stretch/>
        </p:blipFill>
        <p:spPr bwMode="auto">
          <a:xfrm>
            <a:off x="1" y="-38100"/>
            <a:ext cx="12188824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1" y="-38100"/>
            <a:ext cx="12188824" cy="6896100"/>
          </a:xfrm>
          <a:prstGeom prst="rect">
            <a:avLst/>
          </a:prstGeom>
          <a:solidFill>
            <a:srgbClr val="000000">
              <a:alpha val="60000"/>
            </a:srgbClr>
          </a:solidFill>
          <a:ln w="3175" cap="flat" cmpd="sng" algn="ctr">
            <a:solidFill>
              <a:srgbClr val="850909"/>
            </a:solidFill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16" tIns="45708" rIns="91416" bIns="4570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3599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E0A72E-6204-B542-8D76-6A9FEB0BE5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1092" y="6525339"/>
            <a:ext cx="1396208" cy="209486"/>
          </a:xfrm>
          <a:prstGeom prst="rect">
            <a:avLst/>
          </a:prstGeom>
        </p:spPr>
      </p:pic>
      <p:sp>
        <p:nvSpPr>
          <p:cNvPr id="14336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66361" y="1675434"/>
            <a:ext cx="7656105" cy="692497"/>
          </a:xfrm>
        </p:spPr>
        <p:txBody>
          <a:bodyPr wrap="square" lIns="0" tIns="0" rIns="0" bIns="0" anchor="t" anchorCtr="0">
            <a:noAutofit/>
          </a:bodyPr>
          <a:lstStyle>
            <a:lvl1pPr algn="ctr">
              <a:lnSpc>
                <a:spcPct val="125000"/>
              </a:lnSpc>
              <a:defRPr sz="3599" b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3360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916931" y="3094702"/>
            <a:ext cx="4354964" cy="276999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buFont typeface="Wingdings 2" pitchFamily="18" charset="2"/>
              <a:buNone/>
              <a:defRPr sz="1799" b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018" y="6001915"/>
            <a:ext cx="1550688" cy="9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45003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2579"/>
            <a:ext cx="12267512" cy="6910579"/>
          </a:xfrm>
          <a:prstGeom prst="rect">
            <a:avLst/>
          </a:prstGeom>
        </p:spPr>
      </p:pic>
      <p:sp>
        <p:nvSpPr>
          <p:cNvPr id="14336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09893" y="2546291"/>
            <a:ext cx="7656105" cy="692497"/>
          </a:xfrm>
        </p:spPr>
        <p:txBody>
          <a:bodyPr wrap="square" lIns="0" tIns="0" rIns="0" bIns="0" anchor="t" anchorCtr="0">
            <a:noAutofit/>
          </a:bodyPr>
          <a:lstStyle>
            <a:lvl1pPr algn="ctr">
              <a:lnSpc>
                <a:spcPct val="125000"/>
              </a:lnSpc>
              <a:defRPr sz="3599" b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3360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960462" y="3457558"/>
            <a:ext cx="4354964" cy="276999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buFont typeface="Wingdings 2" pitchFamily="18" charset="2"/>
              <a:buNone/>
              <a:defRPr sz="1799" b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018" y="6001915"/>
            <a:ext cx="1550688" cy="990750"/>
          </a:xfrm>
          <a:prstGeom prst="rect">
            <a:avLst/>
          </a:prstGeom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7CBE3BF4-D6C3-4E6F-A82D-FDA74CE9EC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04"/>
          <a:stretch>
            <a:fillRect/>
          </a:stretch>
        </p:blipFill>
        <p:spPr bwMode="auto">
          <a:xfrm>
            <a:off x="8811508" y="6409213"/>
            <a:ext cx="3304236" cy="28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29466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018" y="6001915"/>
            <a:ext cx="1550688" cy="990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E0A72E-6204-B542-8D76-6A9FEB0BE5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3453" y="6467872"/>
            <a:ext cx="1396208" cy="2094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57" y="5920304"/>
            <a:ext cx="1550688" cy="990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F28FAB-CA89-45F3-87BC-EF000E9EB25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1"/>
            <a:ext cx="12188826" cy="6228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436BCC-A2E4-44B7-880A-A4A6C4ED77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lum bright="-60000" contrast="-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769" y="5980270"/>
            <a:ext cx="1471377" cy="9400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4A7686-6D1E-4B9D-9491-B2A83A94E525}"/>
              </a:ext>
            </a:extLst>
          </p:cNvPr>
          <p:cNvSpPr/>
          <p:nvPr userDrawn="1"/>
        </p:nvSpPr>
        <p:spPr>
          <a:xfrm>
            <a:off x="9006925" y="6692685"/>
            <a:ext cx="2967159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2172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 panose="020B0502040204020203" pitchFamily="34" charset="0"/>
              </a:rPr>
              <a:t>Copyright © 2020 HCL Technologies |  www.hcltech.com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DCC447-470C-4536-96AF-5C4F507C2E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5056" y="6444344"/>
            <a:ext cx="1242195" cy="18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03895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lum bright="-60000" contrast="-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769" y="5980270"/>
            <a:ext cx="1471377" cy="940076"/>
          </a:xfrm>
          <a:prstGeom prst="rect">
            <a:avLst/>
          </a:prstGeom>
        </p:spPr>
      </p:pic>
      <p:sp>
        <p:nvSpPr>
          <p:cNvPr id="14336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02799" y="5741024"/>
            <a:ext cx="7082257" cy="692497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25000"/>
              </a:lnSpc>
              <a:defRPr sz="3599" b="0">
                <a:solidFill>
                  <a:schemeClr val="tx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3360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04486" y="6492223"/>
            <a:ext cx="4337359" cy="276999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buFont typeface="Wingdings 2" pitchFamily="18" charset="2"/>
              <a:buNone/>
              <a:defRPr sz="17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006925" y="6692685"/>
            <a:ext cx="2967159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2172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 panose="020B0502040204020203" pitchFamily="34" charset="0"/>
              </a:rPr>
              <a:t>Copyright © 2019 HCL Technologies |  www.hcltech.com</a:t>
            </a:r>
          </a:p>
        </p:txBody>
      </p:sp>
      <p:sp>
        <p:nvSpPr>
          <p:cNvPr id="11" name="Rectangle: Rounded Corners 13">
            <a:extLst>
              <a:ext uri="{FF2B5EF4-FFF2-40B4-BE49-F238E27FC236}">
                <a16:creationId xmlns:a16="http://schemas.microsoft.com/office/drawing/2014/main" id="{4ECB6B9C-91DA-49BD-A965-8A46C33B85E5}"/>
              </a:ext>
            </a:extLst>
          </p:cNvPr>
          <p:cNvSpPr/>
          <p:nvPr userDrawn="1"/>
        </p:nvSpPr>
        <p:spPr>
          <a:xfrm>
            <a:off x="9497002" y="6373925"/>
            <a:ext cx="2618743" cy="268704"/>
          </a:xfrm>
          <a:prstGeom prst="roundRect">
            <a:avLst>
              <a:gd name="adj" fmla="val 20053"/>
            </a:avLst>
          </a:prstGeom>
          <a:solidFill>
            <a:srgbClr val="F6892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indent="0" algn="ctr"/>
            <a:r>
              <a:rPr lang="en-US" sz="1000" b="1" spc="30" baseline="0" dirty="0">
                <a:solidFill>
                  <a:schemeClr val="bg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INDUSTRY AND PROCESS CONSULTING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E0A72E-6204-B542-8D76-6A9FEB0BE5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5056" y="6444344"/>
            <a:ext cx="1242195" cy="186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/>
          <a:srcRect l="18527" t="25557" r="23166" b="30287"/>
          <a:stretch/>
        </p:blipFill>
        <p:spPr>
          <a:xfrm>
            <a:off x="0" y="0"/>
            <a:ext cx="12188825" cy="575304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 flipH="1">
            <a:off x="8185054" y="1"/>
            <a:ext cx="4003770" cy="575304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41000"/>
                  <a:alpha val="90000"/>
                </a:schemeClr>
              </a:gs>
              <a:gs pos="37000">
                <a:schemeClr val="tx1">
                  <a:lumMod val="50000"/>
                  <a:lumOff val="50000"/>
                  <a:alpha val="68000"/>
                </a:schemeClr>
              </a:gs>
              <a:gs pos="100000">
                <a:schemeClr val="bg1">
                  <a:alpha val="0"/>
                </a:schemeClr>
              </a:gs>
            </a:gsLst>
            <a:lin ang="600000" scaled="0"/>
            <a:tileRect/>
          </a:gra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16" tIns="45708" rIns="91416" bIns="4570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3599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10197359" y="309769"/>
            <a:ext cx="1583534" cy="361271"/>
          </a:xfrm>
          <a:prstGeom prst="rect">
            <a:avLst/>
          </a:prstGeom>
          <a:solidFill>
            <a:srgbClr val="F58121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16" tIns="45708" rIns="91416" bIns="4570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3599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185055" y="259958"/>
            <a:ext cx="4024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399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</a:t>
            </a:r>
            <a:r>
              <a:rPr lang="en-IN" sz="2399" b="1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 NEXT-GEN </a:t>
            </a:r>
          </a:p>
          <a:p>
            <a:pPr algn="ctr"/>
            <a:r>
              <a:rPr lang="en-IN" sz="2399" b="1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CONSUMER EXPERIENCES</a:t>
            </a:r>
            <a:endParaRPr lang="en-IN" sz="2399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969081" y="1141606"/>
            <a:ext cx="42197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IN" sz="1999" b="0" dirty="0">
                <a:solidFill>
                  <a:schemeClr val="bg1"/>
                </a:solidFill>
                <a:latin typeface="Century Gothic" panose="020B0502020202020204" pitchFamily="34" charset="0"/>
              </a:rPr>
              <a:t>SOCIAL</a:t>
            </a:r>
            <a:r>
              <a:rPr lang="en-IN" sz="1999" b="0" baseline="0" dirty="0">
                <a:solidFill>
                  <a:schemeClr val="bg1"/>
                </a:solidFill>
                <a:latin typeface="Century Gothic" panose="020B0502020202020204" pitchFamily="34" charset="0"/>
              </a:rPr>
              <a:t>|DIGITAL|COGNITIVE</a:t>
            </a:r>
            <a:endParaRPr lang="en-IN" sz="1999" b="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auto">
          <a:xfrm>
            <a:off x="-19229" y="1"/>
            <a:ext cx="4003770" cy="574102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41000"/>
                  <a:alpha val="90000"/>
                </a:schemeClr>
              </a:gs>
              <a:gs pos="78000">
                <a:schemeClr val="bg1">
                  <a:alpha val="20000"/>
                </a:schemeClr>
              </a:gs>
              <a:gs pos="37000">
                <a:schemeClr val="tx1">
                  <a:lumMod val="50000"/>
                  <a:lumOff val="50000"/>
                  <a:alpha val="66000"/>
                </a:schemeClr>
              </a:gs>
              <a:gs pos="100000">
                <a:schemeClr val="bg1">
                  <a:alpha val="0"/>
                </a:schemeClr>
              </a:gs>
            </a:gsLst>
            <a:lin ang="600000" scaled="0"/>
            <a:tileRect/>
          </a:gra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16" tIns="45708" rIns="91416" bIns="4570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3599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16000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460" cy="6404444"/>
          </a:xfrm>
          <a:prstGeom prst="rect">
            <a:avLst/>
          </a:prstGeom>
          <a:solidFill>
            <a:srgbClr val="F58121"/>
          </a:solidFill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lum bright="-60000" contrast="-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769" y="5980270"/>
            <a:ext cx="1471377" cy="940076"/>
          </a:xfrm>
          <a:prstGeom prst="rect">
            <a:avLst/>
          </a:prstGeom>
        </p:spPr>
      </p:pic>
      <p:sp>
        <p:nvSpPr>
          <p:cNvPr id="14336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02799" y="5741024"/>
            <a:ext cx="7082257" cy="692497"/>
          </a:xfr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25000"/>
              </a:lnSpc>
              <a:defRPr sz="3599" b="0">
                <a:solidFill>
                  <a:schemeClr val="tx1"/>
                </a:solidFill>
                <a:latin typeface="Agency FB" panose="020B05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3360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04486" y="6492223"/>
            <a:ext cx="4337359" cy="276999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buFont typeface="Wingdings 2" pitchFamily="18" charset="2"/>
              <a:buNone/>
              <a:defRPr sz="1799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006925" y="6692685"/>
            <a:ext cx="2967159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2172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 panose="020B0502040204020203" pitchFamily="34" charset="0"/>
              </a:rPr>
              <a:t>Copyright © 2019 HCL Technologies |  www.hcltech.com</a:t>
            </a:r>
          </a:p>
        </p:txBody>
      </p:sp>
      <p:sp>
        <p:nvSpPr>
          <p:cNvPr id="11" name="Rectangle: Rounded Corners 13">
            <a:extLst>
              <a:ext uri="{FF2B5EF4-FFF2-40B4-BE49-F238E27FC236}">
                <a16:creationId xmlns:a16="http://schemas.microsoft.com/office/drawing/2014/main" id="{4ECB6B9C-91DA-49BD-A965-8A46C33B85E5}"/>
              </a:ext>
            </a:extLst>
          </p:cNvPr>
          <p:cNvSpPr/>
          <p:nvPr userDrawn="1"/>
        </p:nvSpPr>
        <p:spPr>
          <a:xfrm>
            <a:off x="9497002" y="6373925"/>
            <a:ext cx="2618743" cy="268704"/>
          </a:xfrm>
          <a:prstGeom prst="roundRect">
            <a:avLst>
              <a:gd name="adj" fmla="val 20053"/>
            </a:avLst>
          </a:prstGeom>
          <a:solidFill>
            <a:srgbClr val="F6892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indent="0" algn="ctr"/>
            <a:r>
              <a:rPr lang="en-US" sz="1000" b="1" spc="30" baseline="0" dirty="0">
                <a:solidFill>
                  <a:schemeClr val="bg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INDUSTRY AND PROCESS CONSULTING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E0A72E-6204-B542-8D76-6A9FEB0BE5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5056" y="6444344"/>
            <a:ext cx="1242195" cy="18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8875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56874065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99"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862744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178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645554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021136" y="5859675"/>
            <a:ext cx="2146557" cy="438641"/>
            <a:chOff x="3533775" y="5853113"/>
            <a:chExt cx="2144713" cy="438150"/>
          </a:xfrm>
        </p:grpSpPr>
        <p:sp>
          <p:nvSpPr>
            <p:cNvPr id="6" name="Freeform 74"/>
            <p:cNvSpPr>
              <a:spLocks/>
            </p:cNvSpPr>
            <p:nvPr/>
          </p:nvSpPr>
          <p:spPr bwMode="auto">
            <a:xfrm>
              <a:off x="4043363" y="5999163"/>
              <a:ext cx="187325" cy="149225"/>
            </a:xfrm>
            <a:custGeom>
              <a:avLst/>
              <a:gdLst>
                <a:gd name="T0" fmla="*/ 587910146 w 60"/>
                <a:gd name="T1" fmla="*/ 0 h 47"/>
                <a:gd name="T2" fmla="*/ 450732049 w 60"/>
                <a:gd name="T3" fmla="*/ 470671525 h 47"/>
                <a:gd name="T4" fmla="*/ 382143000 w 60"/>
                <a:gd name="T5" fmla="*/ 470671525 h 47"/>
                <a:gd name="T6" fmla="*/ 313550829 w 60"/>
                <a:gd name="T7" fmla="*/ 230327200 h 47"/>
                <a:gd name="T8" fmla="*/ 293956634 w 60"/>
                <a:gd name="T9" fmla="*/ 140198475 h 47"/>
                <a:gd name="T10" fmla="*/ 293956634 w 60"/>
                <a:gd name="T11" fmla="*/ 140198475 h 47"/>
                <a:gd name="T12" fmla="*/ 274359317 w 60"/>
                <a:gd name="T13" fmla="*/ 230327200 h 47"/>
                <a:gd name="T14" fmla="*/ 205767146 w 60"/>
                <a:gd name="T15" fmla="*/ 470671525 h 47"/>
                <a:gd name="T16" fmla="*/ 137178098 w 60"/>
                <a:gd name="T17" fmla="*/ 470671525 h 47"/>
                <a:gd name="T18" fmla="*/ 0 w 60"/>
                <a:gd name="T19" fmla="*/ 0 h 47"/>
                <a:gd name="T20" fmla="*/ 78389268 w 60"/>
                <a:gd name="T21" fmla="*/ 0 h 47"/>
                <a:gd name="T22" fmla="*/ 156775415 w 60"/>
                <a:gd name="T23" fmla="*/ 280400125 h 47"/>
                <a:gd name="T24" fmla="*/ 166575634 w 60"/>
                <a:gd name="T25" fmla="*/ 360514900 h 47"/>
                <a:gd name="T26" fmla="*/ 166575634 w 60"/>
                <a:gd name="T27" fmla="*/ 360514900 h 47"/>
                <a:gd name="T28" fmla="*/ 186172951 w 60"/>
                <a:gd name="T29" fmla="*/ 280400125 h 47"/>
                <a:gd name="T30" fmla="*/ 264559098 w 60"/>
                <a:gd name="T31" fmla="*/ 50072925 h 47"/>
                <a:gd name="T32" fmla="*/ 323351049 w 60"/>
                <a:gd name="T33" fmla="*/ 50072925 h 47"/>
                <a:gd name="T34" fmla="*/ 391940098 w 60"/>
                <a:gd name="T35" fmla="*/ 280400125 h 47"/>
                <a:gd name="T36" fmla="*/ 411537415 w 60"/>
                <a:gd name="T37" fmla="*/ 360514900 h 47"/>
                <a:gd name="T38" fmla="*/ 411537415 w 60"/>
                <a:gd name="T39" fmla="*/ 360514900 h 47"/>
                <a:gd name="T40" fmla="*/ 431134732 w 60"/>
                <a:gd name="T41" fmla="*/ 280400125 h 47"/>
                <a:gd name="T42" fmla="*/ 509520878 w 60"/>
                <a:gd name="T43" fmla="*/ 0 h 47"/>
                <a:gd name="T44" fmla="*/ 587910146 w 60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0" h="47">
                  <a:moveTo>
                    <a:pt x="60" y="0"/>
                  </a:move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0" y="17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29" y="17"/>
                    <a:pt x="28" y="23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32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8" y="32"/>
                    <a:pt x="19" y="28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2" y="32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3" y="32"/>
                    <a:pt x="44" y="28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" name="Freeform 75"/>
            <p:cNvSpPr>
              <a:spLocks noEditPoints="1"/>
            </p:cNvSpPr>
            <p:nvPr/>
          </p:nvSpPr>
          <p:spPr bwMode="auto">
            <a:xfrm>
              <a:off x="4219575" y="5999163"/>
              <a:ext cx="136525" cy="149225"/>
            </a:xfrm>
            <a:custGeom>
              <a:avLst/>
              <a:gdLst>
                <a:gd name="T0" fmla="*/ 321865625 w 43"/>
                <a:gd name="T1" fmla="*/ 360514900 h 47"/>
                <a:gd name="T2" fmla="*/ 120697625 w 43"/>
                <a:gd name="T3" fmla="*/ 360514900 h 47"/>
                <a:gd name="T4" fmla="*/ 80467200 w 43"/>
                <a:gd name="T5" fmla="*/ 470671525 h 47"/>
                <a:gd name="T6" fmla="*/ 0 w 43"/>
                <a:gd name="T7" fmla="*/ 470671525 h 47"/>
                <a:gd name="T8" fmla="*/ 181048025 w 43"/>
                <a:gd name="T9" fmla="*/ 0 h 47"/>
                <a:gd name="T10" fmla="*/ 251456825 w 43"/>
                <a:gd name="T11" fmla="*/ 0 h 47"/>
                <a:gd name="T12" fmla="*/ 432504850 w 43"/>
                <a:gd name="T13" fmla="*/ 470671525 h 47"/>
                <a:gd name="T14" fmla="*/ 352037650 w 43"/>
                <a:gd name="T15" fmla="*/ 470671525 h 47"/>
                <a:gd name="T16" fmla="*/ 321865625 w 43"/>
                <a:gd name="T17" fmla="*/ 360514900 h 47"/>
                <a:gd name="T18" fmla="*/ 291690425 w 43"/>
                <a:gd name="T19" fmla="*/ 290414075 h 47"/>
                <a:gd name="T20" fmla="*/ 241398425 w 43"/>
                <a:gd name="T21" fmla="*/ 140198475 h 47"/>
                <a:gd name="T22" fmla="*/ 221281625 w 43"/>
                <a:gd name="T23" fmla="*/ 80114775 h 47"/>
                <a:gd name="T24" fmla="*/ 221281625 w 43"/>
                <a:gd name="T25" fmla="*/ 80114775 h 47"/>
                <a:gd name="T26" fmla="*/ 201164825 w 43"/>
                <a:gd name="T27" fmla="*/ 140198475 h 47"/>
                <a:gd name="T28" fmla="*/ 140814425 w 43"/>
                <a:gd name="T29" fmla="*/ 290414075 h 47"/>
                <a:gd name="T30" fmla="*/ 291690425 w 43"/>
                <a:gd name="T31" fmla="*/ 290414075 h 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7">
                  <a:moveTo>
                    <a:pt x="32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32" y="36"/>
                  </a:lnTo>
                  <a:close/>
                  <a:moveTo>
                    <a:pt x="29" y="2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3" y="11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1" y="11"/>
                    <a:pt x="20" y="14"/>
                  </a:cubicBezTo>
                  <a:cubicBezTo>
                    <a:pt x="14" y="29"/>
                    <a:pt x="14" y="29"/>
                    <a:pt x="14" y="29"/>
                  </a:cubicBezTo>
                  <a:lnTo>
                    <a:pt x="29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" name="Freeform 76"/>
            <p:cNvSpPr>
              <a:spLocks/>
            </p:cNvSpPr>
            <p:nvPr/>
          </p:nvSpPr>
          <p:spPr bwMode="auto">
            <a:xfrm>
              <a:off x="4346575" y="5999163"/>
              <a:ext cx="109538" cy="149225"/>
            </a:xfrm>
            <a:custGeom>
              <a:avLst/>
              <a:gdLst>
                <a:gd name="T0" fmla="*/ 146289335 w 82"/>
                <a:gd name="T1" fmla="*/ 0 h 111"/>
                <a:gd name="T2" fmla="*/ 146289335 w 82"/>
                <a:gd name="T3" fmla="*/ 25135674 h 111"/>
                <a:gd name="T4" fmla="*/ 87416667 w 82"/>
                <a:gd name="T5" fmla="*/ 25135674 h 111"/>
                <a:gd name="T6" fmla="*/ 87416667 w 82"/>
                <a:gd name="T7" fmla="*/ 199293348 h 111"/>
                <a:gd name="T8" fmla="*/ 58872668 w 82"/>
                <a:gd name="T9" fmla="*/ 199293348 h 111"/>
                <a:gd name="T10" fmla="*/ 58872668 w 82"/>
                <a:gd name="T11" fmla="*/ 25135674 h 111"/>
                <a:gd name="T12" fmla="*/ 0 w 82"/>
                <a:gd name="T13" fmla="*/ 25135674 h 111"/>
                <a:gd name="T14" fmla="*/ 0 w 82"/>
                <a:gd name="T15" fmla="*/ 0 h 111"/>
                <a:gd name="T16" fmla="*/ 146289335 w 82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4"/>
                  </a:lnTo>
                  <a:lnTo>
                    <a:pt x="49" y="14"/>
                  </a:lnTo>
                  <a:lnTo>
                    <a:pt x="49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" name="Freeform 77"/>
            <p:cNvSpPr>
              <a:spLocks/>
            </p:cNvSpPr>
            <p:nvPr/>
          </p:nvSpPr>
          <p:spPr bwMode="auto">
            <a:xfrm>
              <a:off x="4462463" y="5995988"/>
              <a:ext cx="131762" cy="153987"/>
            </a:xfrm>
            <a:custGeom>
              <a:avLst/>
              <a:gdLst>
                <a:gd name="T0" fmla="*/ 335776634 w 42"/>
                <a:gd name="T1" fmla="*/ 139100542 h 49"/>
                <a:gd name="T2" fmla="*/ 217266126 w 42"/>
                <a:gd name="T3" fmla="*/ 69548700 h 49"/>
                <a:gd name="T4" fmla="*/ 79007005 w 42"/>
                <a:gd name="T5" fmla="*/ 238456726 h 49"/>
                <a:gd name="T6" fmla="*/ 217266126 w 42"/>
                <a:gd name="T7" fmla="*/ 407364752 h 49"/>
                <a:gd name="T8" fmla="*/ 345652509 w 42"/>
                <a:gd name="T9" fmla="*/ 327879177 h 49"/>
                <a:gd name="T10" fmla="*/ 414783639 w 42"/>
                <a:gd name="T11" fmla="*/ 347749785 h 49"/>
                <a:gd name="T12" fmla="*/ 217266126 w 42"/>
                <a:gd name="T13" fmla="*/ 486850327 h 49"/>
                <a:gd name="T14" fmla="*/ 0 w 42"/>
                <a:gd name="T15" fmla="*/ 238456726 h 49"/>
                <a:gd name="T16" fmla="*/ 217266126 w 42"/>
                <a:gd name="T17" fmla="*/ 0 h 49"/>
                <a:gd name="T18" fmla="*/ 404907763 w 42"/>
                <a:gd name="T19" fmla="*/ 119229934 h 49"/>
                <a:gd name="T20" fmla="*/ 335776634 w 42"/>
                <a:gd name="T21" fmla="*/ 139100542 h 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49">
                  <a:moveTo>
                    <a:pt x="34" y="14"/>
                  </a:moveTo>
                  <a:cubicBezTo>
                    <a:pt x="32" y="9"/>
                    <a:pt x="27" y="7"/>
                    <a:pt x="22" y="7"/>
                  </a:cubicBezTo>
                  <a:cubicBezTo>
                    <a:pt x="14" y="7"/>
                    <a:pt x="8" y="13"/>
                    <a:pt x="8" y="24"/>
                  </a:cubicBezTo>
                  <a:cubicBezTo>
                    <a:pt x="8" y="35"/>
                    <a:pt x="14" y="41"/>
                    <a:pt x="22" y="41"/>
                  </a:cubicBezTo>
                  <a:cubicBezTo>
                    <a:pt x="28" y="41"/>
                    <a:pt x="33" y="38"/>
                    <a:pt x="35" y="33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9" y="43"/>
                    <a:pt x="31" y="49"/>
                    <a:pt x="22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31" y="0"/>
                    <a:pt x="38" y="4"/>
                    <a:pt x="41" y="12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" name="Freeform 78"/>
            <p:cNvSpPr>
              <a:spLocks/>
            </p:cNvSpPr>
            <p:nvPr/>
          </p:nvSpPr>
          <p:spPr bwMode="auto">
            <a:xfrm>
              <a:off x="461803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4176293 w 82"/>
                <a:gd name="T5" fmla="*/ 199293348 h 111"/>
                <a:gd name="T6" fmla="*/ 114176293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4176293 w 82"/>
                <a:gd name="T21" fmla="*/ 80795255 h 111"/>
                <a:gd name="T22" fmla="*/ 114176293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4" y="111"/>
                  </a:lnTo>
                  <a:lnTo>
                    <a:pt x="64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4" y="45"/>
                  </a:lnTo>
                  <a:lnTo>
                    <a:pt x="64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" name="Freeform 79"/>
            <p:cNvSpPr>
              <a:spLocks/>
            </p:cNvSpPr>
            <p:nvPr/>
          </p:nvSpPr>
          <p:spPr bwMode="auto">
            <a:xfrm>
              <a:off x="4795838" y="5999163"/>
              <a:ext cx="111125" cy="149225"/>
            </a:xfrm>
            <a:custGeom>
              <a:avLst/>
              <a:gdLst>
                <a:gd name="T0" fmla="*/ 148408107 w 83"/>
                <a:gd name="T1" fmla="*/ 0 h 111"/>
                <a:gd name="T2" fmla="*/ 148408107 w 83"/>
                <a:gd name="T3" fmla="*/ 25135674 h 111"/>
                <a:gd name="T4" fmla="*/ 89402071 w 83"/>
                <a:gd name="T5" fmla="*/ 25135674 h 111"/>
                <a:gd name="T6" fmla="*/ 89402071 w 83"/>
                <a:gd name="T7" fmla="*/ 199293348 h 111"/>
                <a:gd name="T8" fmla="*/ 59006036 w 83"/>
                <a:gd name="T9" fmla="*/ 199293348 h 111"/>
                <a:gd name="T10" fmla="*/ 59006036 w 83"/>
                <a:gd name="T11" fmla="*/ 25135674 h 111"/>
                <a:gd name="T12" fmla="*/ 0 w 83"/>
                <a:gd name="T13" fmla="*/ 25135674 h 111"/>
                <a:gd name="T14" fmla="*/ 0 w 83"/>
                <a:gd name="T15" fmla="*/ 0 h 111"/>
                <a:gd name="T16" fmla="*/ 148408107 w 83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3" h="111">
                  <a:moveTo>
                    <a:pt x="83" y="0"/>
                  </a:moveTo>
                  <a:lnTo>
                    <a:pt x="83" y="14"/>
                  </a:lnTo>
                  <a:lnTo>
                    <a:pt x="50" y="14"/>
                  </a:lnTo>
                  <a:lnTo>
                    <a:pt x="50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" name="Freeform 80"/>
            <p:cNvSpPr>
              <a:spLocks/>
            </p:cNvSpPr>
            <p:nvPr/>
          </p:nvSpPr>
          <p:spPr bwMode="auto">
            <a:xfrm>
              <a:off x="492918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2391641 w 82"/>
                <a:gd name="T5" fmla="*/ 199293348 h 111"/>
                <a:gd name="T6" fmla="*/ 112391641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2391641 w 82"/>
                <a:gd name="T21" fmla="*/ 80795255 h 111"/>
                <a:gd name="T22" fmla="*/ 112391641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3" y="111"/>
                  </a:lnTo>
                  <a:lnTo>
                    <a:pt x="63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3" y="45"/>
                  </a:lnTo>
                  <a:lnTo>
                    <a:pt x="63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" name="Freeform 81"/>
            <p:cNvSpPr>
              <a:spLocks/>
            </p:cNvSpPr>
            <p:nvPr/>
          </p:nvSpPr>
          <p:spPr bwMode="auto">
            <a:xfrm>
              <a:off x="5073650" y="5999163"/>
              <a:ext cx="95250" cy="149225"/>
            </a:xfrm>
            <a:custGeom>
              <a:avLst/>
              <a:gdLst>
                <a:gd name="T0" fmla="*/ 127207046 w 71"/>
                <a:gd name="T1" fmla="*/ 168770786 h 111"/>
                <a:gd name="T2" fmla="*/ 127207046 w 71"/>
                <a:gd name="T3" fmla="*/ 199293348 h 111"/>
                <a:gd name="T4" fmla="*/ 0 w 71"/>
                <a:gd name="T5" fmla="*/ 199293348 h 111"/>
                <a:gd name="T6" fmla="*/ 0 w 71"/>
                <a:gd name="T7" fmla="*/ 0 h 111"/>
                <a:gd name="T8" fmla="*/ 123623768 w 71"/>
                <a:gd name="T9" fmla="*/ 0 h 111"/>
                <a:gd name="T10" fmla="*/ 123623768 w 71"/>
                <a:gd name="T11" fmla="*/ 25135674 h 111"/>
                <a:gd name="T12" fmla="*/ 30458535 w 71"/>
                <a:gd name="T13" fmla="*/ 25135674 h 111"/>
                <a:gd name="T14" fmla="*/ 30458535 w 71"/>
                <a:gd name="T15" fmla="*/ 80795255 h 111"/>
                <a:gd name="T16" fmla="*/ 102124099 w 71"/>
                <a:gd name="T17" fmla="*/ 80795255 h 111"/>
                <a:gd name="T18" fmla="*/ 102124099 w 71"/>
                <a:gd name="T19" fmla="*/ 105930929 h 111"/>
                <a:gd name="T20" fmla="*/ 30458535 w 71"/>
                <a:gd name="T21" fmla="*/ 105930929 h 111"/>
                <a:gd name="T22" fmla="*/ 30458535 w 71"/>
                <a:gd name="T23" fmla="*/ 168770786 h 111"/>
                <a:gd name="T24" fmla="*/ 127207046 w 71"/>
                <a:gd name="T25" fmla="*/ 168770786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1" h="111">
                  <a:moveTo>
                    <a:pt x="71" y="94"/>
                  </a:moveTo>
                  <a:lnTo>
                    <a:pt x="7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4"/>
                  </a:lnTo>
                  <a:lnTo>
                    <a:pt x="17" y="14"/>
                  </a:lnTo>
                  <a:lnTo>
                    <a:pt x="17" y="45"/>
                  </a:lnTo>
                  <a:lnTo>
                    <a:pt x="57" y="45"/>
                  </a:lnTo>
                  <a:lnTo>
                    <a:pt x="57" y="59"/>
                  </a:lnTo>
                  <a:lnTo>
                    <a:pt x="17" y="59"/>
                  </a:lnTo>
                  <a:lnTo>
                    <a:pt x="17" y="94"/>
                  </a:lnTo>
                  <a:lnTo>
                    <a:pt x="71" y="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" name="Freeform 82"/>
            <p:cNvSpPr>
              <a:spLocks/>
            </p:cNvSpPr>
            <p:nvPr/>
          </p:nvSpPr>
          <p:spPr bwMode="auto">
            <a:xfrm>
              <a:off x="5245100" y="5999163"/>
              <a:ext cx="95250" cy="149225"/>
            </a:xfrm>
            <a:custGeom>
              <a:avLst/>
              <a:gdLst>
                <a:gd name="T0" fmla="*/ 37625092 w 71"/>
                <a:gd name="T1" fmla="*/ 34113373 h 111"/>
                <a:gd name="T2" fmla="*/ 37625092 w 71"/>
                <a:gd name="T3" fmla="*/ 84386065 h 111"/>
                <a:gd name="T4" fmla="*/ 109290655 w 71"/>
                <a:gd name="T5" fmla="*/ 84386065 h 111"/>
                <a:gd name="T6" fmla="*/ 109290655 w 71"/>
                <a:gd name="T7" fmla="*/ 118498094 h 111"/>
                <a:gd name="T8" fmla="*/ 37625092 w 71"/>
                <a:gd name="T9" fmla="*/ 118498094 h 111"/>
                <a:gd name="T10" fmla="*/ 37625092 w 71"/>
                <a:gd name="T11" fmla="*/ 199293348 h 111"/>
                <a:gd name="T12" fmla="*/ 0 w 71"/>
                <a:gd name="T13" fmla="*/ 199293348 h 111"/>
                <a:gd name="T14" fmla="*/ 0 w 71"/>
                <a:gd name="T15" fmla="*/ 0 h 111"/>
                <a:gd name="T16" fmla="*/ 127207046 w 71"/>
                <a:gd name="T17" fmla="*/ 0 h 111"/>
                <a:gd name="T18" fmla="*/ 127207046 w 71"/>
                <a:gd name="T19" fmla="*/ 34113373 h 111"/>
                <a:gd name="T20" fmla="*/ 37625092 w 71"/>
                <a:gd name="T21" fmla="*/ 34113373 h 1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1" h="111">
                  <a:moveTo>
                    <a:pt x="21" y="19"/>
                  </a:moveTo>
                  <a:lnTo>
                    <a:pt x="21" y="47"/>
                  </a:lnTo>
                  <a:lnTo>
                    <a:pt x="61" y="47"/>
                  </a:lnTo>
                  <a:lnTo>
                    <a:pt x="61" y="66"/>
                  </a:lnTo>
                  <a:lnTo>
                    <a:pt x="21" y="66"/>
                  </a:lnTo>
                  <a:lnTo>
                    <a:pt x="2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71" y="0"/>
                  </a:lnTo>
                  <a:lnTo>
                    <a:pt x="71" y="19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Rectangle 83"/>
            <p:cNvSpPr>
              <a:spLocks noChangeArrowheads="1"/>
            </p:cNvSpPr>
            <p:nvPr/>
          </p:nvSpPr>
          <p:spPr bwMode="auto">
            <a:xfrm>
              <a:off x="5365750" y="5999163"/>
              <a:ext cx="26988" cy="149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Freeform 84"/>
            <p:cNvSpPr>
              <a:spLocks/>
            </p:cNvSpPr>
            <p:nvPr/>
          </p:nvSpPr>
          <p:spPr bwMode="auto">
            <a:xfrm>
              <a:off x="5426075" y="5999163"/>
              <a:ext cx="96838" cy="149225"/>
            </a:xfrm>
            <a:custGeom>
              <a:avLst/>
              <a:gdLst>
                <a:gd name="T0" fmla="*/ 129327812 w 73"/>
                <a:gd name="T1" fmla="*/ 159794432 h 111"/>
                <a:gd name="T2" fmla="*/ 129327812 w 73"/>
                <a:gd name="T3" fmla="*/ 199293348 h 111"/>
                <a:gd name="T4" fmla="*/ 0 w 73"/>
                <a:gd name="T5" fmla="*/ 199293348 h 111"/>
                <a:gd name="T6" fmla="*/ 0 w 73"/>
                <a:gd name="T7" fmla="*/ 0 h 111"/>
                <a:gd name="T8" fmla="*/ 37204364 w 73"/>
                <a:gd name="T9" fmla="*/ 0 h 111"/>
                <a:gd name="T10" fmla="*/ 37204364 w 73"/>
                <a:gd name="T11" fmla="*/ 159794432 h 111"/>
                <a:gd name="T12" fmla="*/ 129327812 w 73"/>
                <a:gd name="T13" fmla="*/ 159794432 h 1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3" h="111">
                  <a:moveTo>
                    <a:pt x="73" y="89"/>
                  </a:moveTo>
                  <a:lnTo>
                    <a:pt x="73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89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Freeform 85"/>
            <p:cNvSpPr>
              <a:spLocks/>
            </p:cNvSpPr>
            <p:nvPr/>
          </p:nvSpPr>
          <p:spPr bwMode="auto">
            <a:xfrm>
              <a:off x="5541963" y="5999163"/>
              <a:ext cx="136525" cy="149225"/>
            </a:xfrm>
            <a:custGeom>
              <a:avLst/>
              <a:gdLst>
                <a:gd name="T0" fmla="*/ 432504850 w 43"/>
                <a:gd name="T1" fmla="*/ 0 h 47"/>
                <a:gd name="T2" fmla="*/ 432504850 w 43"/>
                <a:gd name="T3" fmla="*/ 470671525 h 47"/>
                <a:gd name="T4" fmla="*/ 341979250 w 43"/>
                <a:gd name="T5" fmla="*/ 470671525 h 47"/>
                <a:gd name="T6" fmla="*/ 341979250 w 43"/>
                <a:gd name="T7" fmla="*/ 310441975 h 47"/>
                <a:gd name="T8" fmla="*/ 341979250 w 43"/>
                <a:gd name="T9" fmla="*/ 150215600 h 47"/>
                <a:gd name="T10" fmla="*/ 341979250 w 43"/>
                <a:gd name="T11" fmla="*/ 150215600 h 47"/>
                <a:gd name="T12" fmla="*/ 301748825 w 43"/>
                <a:gd name="T13" fmla="*/ 220313250 h 47"/>
                <a:gd name="T14" fmla="*/ 241398425 w 43"/>
                <a:gd name="T15" fmla="*/ 350500950 h 47"/>
                <a:gd name="T16" fmla="*/ 191106425 w 43"/>
                <a:gd name="T17" fmla="*/ 350500950 h 47"/>
                <a:gd name="T18" fmla="*/ 120697625 w 43"/>
                <a:gd name="T19" fmla="*/ 220313250 h 47"/>
                <a:gd name="T20" fmla="*/ 90525600 w 43"/>
                <a:gd name="T21" fmla="*/ 150215600 h 47"/>
                <a:gd name="T22" fmla="*/ 90525600 w 43"/>
                <a:gd name="T23" fmla="*/ 150215600 h 47"/>
                <a:gd name="T24" fmla="*/ 90525600 w 43"/>
                <a:gd name="T25" fmla="*/ 310441975 h 47"/>
                <a:gd name="T26" fmla="*/ 90525600 w 43"/>
                <a:gd name="T27" fmla="*/ 470671525 h 47"/>
                <a:gd name="T28" fmla="*/ 0 w 43"/>
                <a:gd name="T29" fmla="*/ 470671525 h 47"/>
                <a:gd name="T30" fmla="*/ 0 w 43"/>
                <a:gd name="T31" fmla="*/ 0 h 47"/>
                <a:gd name="T32" fmla="*/ 90525600 w 43"/>
                <a:gd name="T33" fmla="*/ 0 h 47"/>
                <a:gd name="T34" fmla="*/ 181048025 w 43"/>
                <a:gd name="T35" fmla="*/ 160229550 h 47"/>
                <a:gd name="T36" fmla="*/ 211223225 w 43"/>
                <a:gd name="T37" fmla="*/ 230327200 h 47"/>
                <a:gd name="T38" fmla="*/ 221281625 w 43"/>
                <a:gd name="T39" fmla="*/ 230327200 h 47"/>
                <a:gd name="T40" fmla="*/ 251456825 w 43"/>
                <a:gd name="T41" fmla="*/ 160229550 h 47"/>
                <a:gd name="T42" fmla="*/ 341979250 w 43"/>
                <a:gd name="T43" fmla="*/ 0 h 47"/>
                <a:gd name="T44" fmla="*/ 432504850 w 43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2"/>
                    <a:pt x="34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1" y="20"/>
                    <a:pt x="30" y="2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0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9" y="22"/>
                    <a:pt x="9" y="31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1" y="21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1"/>
                    <a:pt x="25" y="16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Oval 86"/>
            <p:cNvSpPr>
              <a:spLocks noChangeArrowheads="1"/>
            </p:cNvSpPr>
            <p:nvPr/>
          </p:nvSpPr>
          <p:spPr bwMode="auto">
            <a:xfrm>
              <a:off x="3533775" y="5853113"/>
              <a:ext cx="439738" cy="43815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" name="Freeform 87"/>
            <p:cNvSpPr>
              <a:spLocks/>
            </p:cNvSpPr>
            <p:nvPr/>
          </p:nvSpPr>
          <p:spPr bwMode="auto">
            <a:xfrm>
              <a:off x="3714750" y="5926138"/>
              <a:ext cx="141288" cy="290512"/>
            </a:xfrm>
            <a:custGeom>
              <a:avLst/>
              <a:gdLst>
                <a:gd name="T0" fmla="*/ 0 w 106"/>
                <a:gd name="T1" fmla="*/ 387982774 h 218"/>
                <a:gd name="T2" fmla="*/ 0 w 106"/>
                <a:gd name="T3" fmla="*/ 0 h 218"/>
                <a:gd name="T4" fmla="*/ 188691457 w 106"/>
                <a:gd name="T5" fmla="*/ 193991387 h 218"/>
                <a:gd name="T6" fmla="*/ 0 w 106"/>
                <a:gd name="T7" fmla="*/ 387982774 h 2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6" h="218">
                  <a:moveTo>
                    <a:pt x="0" y="218"/>
                  </a:moveTo>
                  <a:lnTo>
                    <a:pt x="0" y="0"/>
                  </a:lnTo>
                  <a:lnTo>
                    <a:pt x="106" y="109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0" name="AutoShape 72">
            <a:hlinkClick r:id="rId2"/>
          </p:cNvPr>
          <p:cNvSpPr>
            <a:spLocks noChangeAspect="1" noChangeArrowheads="1" noTextEdit="1"/>
          </p:cNvSpPr>
          <p:nvPr/>
        </p:nvSpPr>
        <p:spPr bwMode="auto">
          <a:xfrm>
            <a:off x="4910710" y="5827889"/>
            <a:ext cx="2367409" cy="50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897999" y="823249"/>
            <a:ext cx="2392831" cy="365535"/>
            <a:chOff x="3712598" y="617435"/>
            <a:chExt cx="1795091" cy="274151"/>
          </a:xfrm>
        </p:grpSpPr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15785" y="2644564"/>
            <a:ext cx="4957259" cy="1061639"/>
            <a:chOff x="2697049" y="1983421"/>
            <a:chExt cx="3718913" cy="796229"/>
          </a:xfrm>
        </p:grpSpPr>
        <p:sp>
          <p:nvSpPr>
            <p:cNvPr id="26" name="Freeform 51"/>
            <p:cNvSpPr>
              <a:spLocks noEditPoints="1"/>
            </p:cNvSpPr>
            <p:nvPr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Freeform 52"/>
            <p:cNvSpPr>
              <a:spLocks/>
            </p:cNvSpPr>
            <p:nvPr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Freeform 53"/>
            <p:cNvSpPr>
              <a:spLocks/>
            </p:cNvSpPr>
            <p:nvPr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" name="Freeform 54"/>
            <p:cNvSpPr>
              <a:spLocks noEditPoints="1"/>
            </p:cNvSpPr>
            <p:nvPr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0" name="Freeform 55"/>
            <p:cNvSpPr>
              <a:spLocks/>
            </p:cNvSpPr>
            <p:nvPr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" name="Freeform 56"/>
            <p:cNvSpPr>
              <a:spLocks noEditPoints="1"/>
            </p:cNvSpPr>
            <p:nvPr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2" name="Freeform 57"/>
            <p:cNvSpPr>
              <a:spLocks/>
            </p:cNvSpPr>
            <p:nvPr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" name="Freeform 59"/>
            <p:cNvSpPr>
              <a:spLocks/>
            </p:cNvSpPr>
            <p:nvPr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5" name="Freeform 60"/>
            <p:cNvSpPr>
              <a:spLocks/>
            </p:cNvSpPr>
            <p:nvPr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6" name="Freeform 61"/>
            <p:cNvSpPr>
              <a:spLocks noEditPoints="1"/>
            </p:cNvSpPr>
            <p:nvPr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" name="Freeform 62"/>
            <p:cNvSpPr>
              <a:spLocks/>
            </p:cNvSpPr>
            <p:nvPr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8" name="Freeform 63"/>
            <p:cNvSpPr>
              <a:spLocks/>
            </p:cNvSpPr>
            <p:nvPr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9" name="Freeform 64"/>
            <p:cNvSpPr>
              <a:spLocks noEditPoints="1"/>
            </p:cNvSpPr>
            <p:nvPr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0" name="Freeform 65"/>
            <p:cNvSpPr>
              <a:spLocks noEditPoints="1"/>
            </p:cNvSpPr>
            <p:nvPr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1" name="Freeform 66"/>
            <p:cNvSpPr>
              <a:spLocks/>
            </p:cNvSpPr>
            <p:nvPr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2" name="Freeform 67"/>
            <p:cNvSpPr>
              <a:spLocks/>
            </p:cNvSpPr>
            <p:nvPr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3" name="Freeform 68"/>
            <p:cNvSpPr>
              <a:spLocks/>
            </p:cNvSpPr>
            <p:nvPr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4" name="Freeform 69"/>
            <p:cNvSpPr>
              <a:spLocks/>
            </p:cNvSpPr>
            <p:nvPr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5" name="Freeform 70"/>
            <p:cNvSpPr>
              <a:spLocks noEditPoints="1"/>
            </p:cNvSpPr>
            <p:nvPr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6" name="Freeform 71"/>
            <p:cNvSpPr>
              <a:spLocks noEditPoints="1"/>
            </p:cNvSpPr>
            <p:nvPr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7" name="Freeform 72"/>
            <p:cNvSpPr>
              <a:spLocks noEditPoints="1"/>
            </p:cNvSpPr>
            <p:nvPr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9" name="Freeform 73"/>
            <p:cNvSpPr>
              <a:spLocks/>
            </p:cNvSpPr>
            <p:nvPr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" name="Freeform 74"/>
            <p:cNvSpPr>
              <a:spLocks/>
            </p:cNvSpPr>
            <p:nvPr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3" name="Freeform 75"/>
            <p:cNvSpPr>
              <a:spLocks/>
            </p:cNvSpPr>
            <p:nvPr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54" name="TextBox 48"/>
          <p:cNvSpPr txBox="1">
            <a:spLocks noChangeArrowheads="1"/>
          </p:cNvSpPr>
          <p:nvPr/>
        </p:nvSpPr>
        <p:spPr bwMode="auto">
          <a:xfrm>
            <a:off x="3082338" y="4052467"/>
            <a:ext cx="60241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$7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BILLION ENTERPRISE |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110,000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IDEAPRENEURS |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31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COUNTRIES</a:t>
            </a:r>
          </a:p>
        </p:txBody>
      </p:sp>
    </p:spTree>
    <p:extLst>
      <p:ext uri="{BB962C8B-B14F-4D97-AF65-F5344CB8AC3E}">
        <p14:creationId xmlns:p14="http://schemas.microsoft.com/office/powerpoint/2010/main" val="426520471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7475376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4"/>
          <a:stretch/>
        </p:blipFill>
        <p:spPr>
          <a:xfrm>
            <a:off x="0" y="1"/>
            <a:ext cx="12188825" cy="624114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5480" y="397912"/>
            <a:ext cx="10877865" cy="64243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723170" y="6500733"/>
            <a:ext cx="2742486" cy="365125"/>
          </a:xfrm>
          <a:prstGeom prst="rect">
            <a:avLst/>
          </a:prstGeom>
        </p:spPr>
        <p:txBody>
          <a:bodyPr/>
          <a:lstStyle/>
          <a:p>
            <a:fld id="{04D3B416-56D6-4E1A-828A-9E1D5E721EE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9990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295" y="122714"/>
            <a:ext cx="10512862" cy="662782"/>
          </a:xfrm>
        </p:spPr>
        <p:txBody>
          <a:bodyPr anchor="b" anchorCtr="0"/>
          <a:lstStyle>
            <a:lvl1pPr>
              <a:defRPr sz="2799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406295" y="1050878"/>
            <a:ext cx="11376237" cy="5295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5160341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88155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8009"/>
          <a:stretch/>
        </p:blipFill>
        <p:spPr>
          <a:xfrm>
            <a:off x="0" y="0"/>
            <a:ext cx="12188825" cy="684415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bg1">
              <a:lumMod val="50000"/>
              <a:alpha val="69804"/>
            </a:schemeClr>
          </a:solidFill>
          <a:ln w="3175" cap="flat" cmpd="sng" algn="ctr">
            <a:solidFill>
              <a:srgbClr val="850909"/>
            </a:solidFill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16" tIns="45708" rIns="91416" bIns="4570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3599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cxnSp>
        <p:nvCxnSpPr>
          <p:cNvPr id="7" name="Straight Connector 6"/>
          <p:cNvCxnSpPr/>
          <p:nvPr userDrawn="1"/>
        </p:nvCxnSpPr>
        <p:spPr bwMode="auto">
          <a:xfrm>
            <a:off x="0" y="868680"/>
            <a:ext cx="121889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10311238"/>
      </p:ext>
    </p:extLst>
  </p:cSld>
  <p:clrMapOvr>
    <a:masterClrMapping/>
  </p:clrMapOvr>
  <p:transition spd="slow">
    <p:fade thruBlk="1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8935897" y="6479920"/>
            <a:ext cx="920401" cy="142397"/>
            <a:chOff x="3427413" y="822325"/>
            <a:chExt cx="2390775" cy="365125"/>
          </a:xfrm>
        </p:grpSpPr>
        <p:sp>
          <p:nvSpPr>
            <p:cNvPr id="4" name="Freeform 7"/>
            <p:cNvSpPr>
              <a:spLocks/>
            </p:cNvSpPr>
            <p:nvPr userDrawn="1"/>
          </p:nvSpPr>
          <p:spPr bwMode="auto">
            <a:xfrm>
              <a:off x="3427413" y="847725"/>
              <a:ext cx="917575" cy="320675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/>
            </a:p>
          </p:txBody>
        </p:sp>
        <p:sp>
          <p:nvSpPr>
            <p:cNvPr id="5" name="Freeform 8"/>
            <p:cNvSpPr>
              <a:spLocks/>
            </p:cNvSpPr>
            <p:nvPr userDrawn="1"/>
          </p:nvSpPr>
          <p:spPr bwMode="auto">
            <a:xfrm>
              <a:off x="4300538" y="822325"/>
              <a:ext cx="866775" cy="365125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5148263" y="847725"/>
              <a:ext cx="669925" cy="320675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/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9006925" y="6692685"/>
            <a:ext cx="2967159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2172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 panose="020B0502040204020203" pitchFamily="34" charset="0"/>
              </a:rPr>
              <a:t>Copyright © 2019 HCL Technologies |  www.hcltech.com</a:t>
            </a:r>
          </a:p>
        </p:txBody>
      </p:sp>
      <p:sp>
        <p:nvSpPr>
          <p:cNvPr id="11" name="Rectangle: Rounded Corners 13">
            <a:extLst>
              <a:ext uri="{FF2B5EF4-FFF2-40B4-BE49-F238E27FC236}">
                <a16:creationId xmlns:a16="http://schemas.microsoft.com/office/drawing/2014/main" id="{4ECB6B9C-91DA-49BD-A965-8A46C33B85E5}"/>
              </a:ext>
            </a:extLst>
          </p:cNvPr>
          <p:cNvSpPr/>
          <p:nvPr userDrawn="1"/>
        </p:nvSpPr>
        <p:spPr>
          <a:xfrm>
            <a:off x="9923100" y="6455099"/>
            <a:ext cx="1884825" cy="187530"/>
          </a:xfrm>
          <a:prstGeom prst="roundRect">
            <a:avLst>
              <a:gd name="adj" fmla="val 20053"/>
            </a:avLst>
          </a:prstGeom>
          <a:solidFill>
            <a:srgbClr val="F6892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indent="0" algn="ctr"/>
            <a:r>
              <a:rPr lang="en-US" sz="700" b="1" spc="30" baseline="0" dirty="0">
                <a:solidFill>
                  <a:schemeClr val="bg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INDUSTRY AND PROCESS CONSULTING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C7F9BF-0D08-48B5-8A68-50D154E8C37F}"/>
              </a:ext>
            </a:extLst>
          </p:cNvPr>
          <p:cNvSpPr/>
          <p:nvPr userDrawn="1"/>
        </p:nvSpPr>
        <p:spPr>
          <a:xfrm>
            <a:off x="9494319" y="6453155"/>
            <a:ext cx="465450" cy="1875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91416" rIns="91416" bIns="91416" rtlCol="0" anchor="ctr"/>
          <a:lstStyle/>
          <a:p>
            <a:pPr algn="l"/>
            <a:endParaRPr lang="en-US" sz="43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t="11375" r="6111" b="14048"/>
          <a:stretch/>
        </p:blipFill>
        <p:spPr>
          <a:xfrm>
            <a:off x="0" y="6252754"/>
            <a:ext cx="1053463" cy="60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01884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512860"/>
            <a:ext cx="12185904" cy="635220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9006925" y="6692685"/>
            <a:ext cx="2967159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2172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 panose="020B0502040204020203" pitchFamily="34" charset="0"/>
              </a:rPr>
              <a:t>Copyright © 2019 HCL Technologies |  www.hcltech.com</a:t>
            </a:r>
          </a:p>
        </p:txBody>
      </p:sp>
      <p:sp>
        <p:nvSpPr>
          <p:cNvPr id="11" name="Rectangle: Rounded Corners 13">
            <a:extLst>
              <a:ext uri="{FF2B5EF4-FFF2-40B4-BE49-F238E27FC236}">
                <a16:creationId xmlns:a16="http://schemas.microsoft.com/office/drawing/2014/main" id="{4ECB6B9C-91DA-49BD-A965-8A46C33B85E5}"/>
              </a:ext>
            </a:extLst>
          </p:cNvPr>
          <p:cNvSpPr/>
          <p:nvPr userDrawn="1"/>
        </p:nvSpPr>
        <p:spPr>
          <a:xfrm>
            <a:off x="9923100" y="6455099"/>
            <a:ext cx="1884825" cy="187530"/>
          </a:xfrm>
          <a:prstGeom prst="roundRect">
            <a:avLst>
              <a:gd name="adj" fmla="val 20053"/>
            </a:avLst>
          </a:prstGeom>
          <a:solidFill>
            <a:srgbClr val="F6892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indent="0" algn="ctr"/>
            <a:r>
              <a:rPr lang="en-US" sz="700" b="1" spc="30" baseline="0" dirty="0">
                <a:solidFill>
                  <a:schemeClr val="bg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INDUSTRY AND PROCESS CONSULTING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C7F9BF-0D08-48B5-8A68-50D154E8C37F}"/>
              </a:ext>
            </a:extLst>
          </p:cNvPr>
          <p:cNvSpPr/>
          <p:nvPr userDrawn="1"/>
        </p:nvSpPr>
        <p:spPr>
          <a:xfrm>
            <a:off x="9494319" y="6453155"/>
            <a:ext cx="465450" cy="1875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91416" rIns="91416" bIns="91416" rtlCol="0" anchor="ctr"/>
          <a:lstStyle/>
          <a:p>
            <a:pPr algn="l"/>
            <a:endParaRPr lang="en-US" sz="43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E0A72E-6204-B542-8D76-6A9FEB0BE5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6925" y="6500648"/>
            <a:ext cx="866935" cy="1300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lum bright="-60000" contrast="-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5933"/>
            <a:ext cx="1261122" cy="80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53826"/>
      </p:ext>
    </p:extLst>
  </p:cSld>
  <p:clrMapOvr>
    <a:masterClrMapping/>
  </p:clrMapOvr>
  <p:transition spd="slow">
    <p:fade thruBlk="1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BBF874B-5C32-479F-96AE-79057E98D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25" y="373350"/>
            <a:ext cx="11527576" cy="36920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399" b="1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851E58-313C-4337-AFE7-6FE69DDD51DF}"/>
              </a:ext>
            </a:extLst>
          </p:cNvPr>
          <p:cNvSpPr/>
          <p:nvPr userDrawn="1"/>
        </p:nvSpPr>
        <p:spPr>
          <a:xfrm>
            <a:off x="0" y="803650"/>
            <a:ext cx="12188825" cy="3690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594"/>
            <a:endParaRPr lang="en-US" sz="1350" dirty="0">
              <a:solidFill>
                <a:prstClr val="white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9F734A-F420-4AB7-8EE6-4FDA26EB62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46296" y="6473987"/>
            <a:ext cx="517942" cy="29027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B7FE69-9743-4D9E-817D-02050610B91F}"/>
              </a:ext>
            </a:extLst>
          </p:cNvPr>
          <p:cNvCxnSpPr/>
          <p:nvPr userDrawn="1"/>
        </p:nvCxnSpPr>
        <p:spPr>
          <a:xfrm>
            <a:off x="721463" y="6482367"/>
            <a:ext cx="0" cy="2735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842658-A89A-470F-AA50-E117592BAF1C}"/>
              </a:ext>
            </a:extLst>
          </p:cNvPr>
          <p:cNvGrpSpPr/>
          <p:nvPr userDrawn="1"/>
        </p:nvGrpSpPr>
        <p:grpSpPr>
          <a:xfrm>
            <a:off x="721464" y="6524385"/>
            <a:ext cx="2288213" cy="189475"/>
            <a:chOff x="1210827" y="6314287"/>
            <a:chExt cx="1934490" cy="18947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37465ED-11DF-4E1F-96A0-84C05C0F1B0A}"/>
                </a:ext>
              </a:extLst>
            </p:cNvPr>
            <p:cNvSpPr/>
            <p:nvPr userDrawn="1"/>
          </p:nvSpPr>
          <p:spPr>
            <a:xfrm>
              <a:off x="1551857" y="6316232"/>
              <a:ext cx="1593460" cy="187530"/>
            </a:xfrm>
            <a:prstGeom prst="roundRect">
              <a:avLst/>
            </a:prstGeom>
            <a:solidFill>
              <a:srgbClr val="F6892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indent="57133" algn="l"/>
              <a:r>
                <a:rPr lang="en-US" sz="7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INDUSTRY AND PROCESS CONSULTING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3341AA-CC63-4C1C-BFC6-20A8A77BCB40}"/>
                </a:ext>
              </a:extLst>
            </p:cNvPr>
            <p:cNvSpPr/>
            <p:nvPr userDrawn="1"/>
          </p:nvSpPr>
          <p:spPr>
            <a:xfrm>
              <a:off x="1210827" y="6314287"/>
              <a:ext cx="393498" cy="18752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/>
            <a:lstStyle/>
            <a:p>
              <a:pPr algn="l"/>
              <a:r>
                <a:rPr lang="en-US" sz="1000" b="1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HCL</a:t>
              </a:r>
              <a:endPara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33232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0414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FB8B0F-89BF-43F2-889B-E981ADE8A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71"/>
          <a:stretch/>
        </p:blipFill>
        <p:spPr>
          <a:xfrm flipH="1">
            <a:off x="0" y="272082"/>
            <a:ext cx="3999143" cy="4071318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6218491F-2CBD-4611-BC46-7149722CF4DB}"/>
              </a:ext>
            </a:extLst>
          </p:cNvPr>
          <p:cNvSpPr/>
          <p:nvPr userDrawn="1"/>
        </p:nvSpPr>
        <p:spPr bwMode="auto">
          <a:xfrm rot="19289514">
            <a:off x="4445615" y="-586346"/>
            <a:ext cx="5068128" cy="4369076"/>
          </a:xfrm>
          <a:prstGeom prst="triangle">
            <a:avLst/>
          </a:prstGeom>
          <a:solidFill>
            <a:srgbClr val="D5EEF3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FC29DE9-06D7-4A65-A5BD-E5FCF42637B3}"/>
              </a:ext>
            </a:extLst>
          </p:cNvPr>
          <p:cNvSpPr/>
          <p:nvPr userDrawn="1"/>
        </p:nvSpPr>
        <p:spPr bwMode="auto">
          <a:xfrm rot="1547745">
            <a:off x="5202090" y="-376584"/>
            <a:ext cx="5737325" cy="4303456"/>
          </a:xfrm>
          <a:custGeom>
            <a:avLst/>
            <a:gdLst>
              <a:gd name="connsiteX0" fmla="*/ 2205684 w 5737325"/>
              <a:gd name="connsiteY0" fmla="*/ 500551 h 4303456"/>
              <a:gd name="connsiteX1" fmla="*/ 3241320 w 5737325"/>
              <a:gd name="connsiteY1" fmla="*/ 0 h 4303456"/>
              <a:gd name="connsiteX2" fmla="*/ 5737325 w 5737325"/>
              <a:gd name="connsiteY2" fmla="*/ 4303456 h 4303456"/>
              <a:gd name="connsiteX3" fmla="*/ 0 w 5737325"/>
              <a:gd name="connsiteY3" fmla="*/ 4303456 h 4303456"/>
              <a:gd name="connsiteX4" fmla="*/ 2205684 w 5737325"/>
              <a:gd name="connsiteY4" fmla="*/ 500551 h 430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7325" h="4303456">
                <a:moveTo>
                  <a:pt x="2205684" y="500551"/>
                </a:moveTo>
                <a:lnTo>
                  <a:pt x="3241320" y="0"/>
                </a:lnTo>
                <a:lnTo>
                  <a:pt x="5737325" y="4303456"/>
                </a:lnTo>
                <a:lnTo>
                  <a:pt x="0" y="4303456"/>
                </a:lnTo>
                <a:lnTo>
                  <a:pt x="2205684" y="500551"/>
                </a:lnTo>
                <a:close/>
              </a:path>
            </a:pathLst>
          </a:custGeom>
          <a:solidFill>
            <a:srgbClr val="AADCE8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1A3A96-FEF1-42CF-A42F-7CB5793245F7}"/>
              </a:ext>
            </a:extLst>
          </p:cNvPr>
          <p:cNvGrpSpPr/>
          <p:nvPr userDrawn="1"/>
        </p:nvGrpSpPr>
        <p:grpSpPr>
          <a:xfrm>
            <a:off x="10543493" y="6380401"/>
            <a:ext cx="1219277" cy="186117"/>
            <a:chOff x="10543493" y="6380401"/>
            <a:chExt cx="1219277" cy="186117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8A102B3-DA3F-4649-A851-E5C5D9E3F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3493" y="6393814"/>
              <a:ext cx="468953" cy="162643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4803AC0-6E6E-49FA-A40C-7281E49AEF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88787" y="6380401"/>
              <a:ext cx="442759" cy="186117"/>
            </a:xfrm>
            <a:custGeom>
              <a:avLst/>
              <a:gdLst>
                <a:gd name="T0" fmla="*/ 27472 w 222"/>
                <a:gd name="T1" fmla="*/ 6096 h 94"/>
                <a:gd name="T2" fmla="*/ 38398 w 222"/>
                <a:gd name="T3" fmla="*/ 6096 h 94"/>
                <a:gd name="T4" fmla="*/ 31506 w 222"/>
                <a:gd name="T5" fmla="*/ 1393 h 94"/>
                <a:gd name="T6" fmla="*/ 5865 w 222"/>
                <a:gd name="T7" fmla="*/ 4322 h 94"/>
                <a:gd name="T8" fmla="*/ 5337 w 222"/>
                <a:gd name="T9" fmla="*/ 14251 h 94"/>
                <a:gd name="T10" fmla="*/ 26448 w 222"/>
                <a:gd name="T11" fmla="*/ 15053 h 94"/>
                <a:gd name="T12" fmla="*/ 36125 w 222"/>
                <a:gd name="T13" fmla="*/ 10736 h 94"/>
                <a:gd name="T14" fmla="*/ 25048 w 222"/>
                <a:gd name="T15" fmla="*/ 10736 h 94"/>
                <a:gd name="T16" fmla="*/ 19556 w 222"/>
                <a:gd name="T17" fmla="*/ 12477 h 94"/>
                <a:gd name="T18" fmla="*/ 13622 w 222"/>
                <a:gd name="T19" fmla="*/ 8311 h 94"/>
                <a:gd name="T20" fmla="*/ 21763 w 222"/>
                <a:gd name="T21" fmla="*/ 4322 h 94"/>
                <a:gd name="T22" fmla="*/ 27472 w 222"/>
                <a:gd name="T23" fmla="*/ 60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0E4755FB-D8E1-46C5-AC69-C621AD041C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2251" y="6393814"/>
              <a:ext cx="340519" cy="162643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013366C-3811-4098-AC1F-C2306487C857}"/>
              </a:ext>
            </a:extLst>
          </p:cNvPr>
          <p:cNvSpPr>
            <a:spLocks/>
          </p:cNvSpPr>
          <p:nvPr userDrawn="1"/>
        </p:nvSpPr>
        <p:spPr>
          <a:xfrm>
            <a:off x="8436476" y="6594127"/>
            <a:ext cx="3340658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rPr>
              <a:t>Copyright © 2019 HCL Technologies Limited  |  www.hcltech.com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03DC92-B816-4429-9F0F-CD7BA42043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1" t="4786" r="1463" b="974"/>
          <a:stretch>
            <a:fillRect/>
          </a:stretch>
        </p:blipFill>
        <p:spPr>
          <a:xfrm>
            <a:off x="4466163" y="0"/>
            <a:ext cx="5533534" cy="4562573"/>
          </a:xfrm>
          <a:custGeom>
            <a:avLst/>
            <a:gdLst>
              <a:gd name="connsiteX0" fmla="*/ 1489435 w 5533534"/>
              <a:gd name="connsiteY0" fmla="*/ 0 h 4562573"/>
              <a:gd name="connsiteX1" fmla="*/ 2535810 w 5533534"/>
              <a:gd name="connsiteY1" fmla="*/ 0 h 4562573"/>
              <a:gd name="connsiteX2" fmla="*/ 5533534 w 5533534"/>
              <a:gd name="connsiteY2" fmla="*/ 3337088 h 4562573"/>
              <a:gd name="connsiteX3" fmla="*/ 0 w 5533534"/>
              <a:gd name="connsiteY3" fmla="*/ 4562573 h 456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3534" h="4562573">
                <a:moveTo>
                  <a:pt x="1489435" y="0"/>
                </a:moveTo>
                <a:lnTo>
                  <a:pt x="2535810" y="0"/>
                </a:lnTo>
                <a:lnTo>
                  <a:pt x="5533534" y="3337088"/>
                </a:lnTo>
                <a:lnTo>
                  <a:pt x="0" y="4562573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F9536A-6C0F-4D81-937E-4453B9B0047D}"/>
              </a:ext>
            </a:extLst>
          </p:cNvPr>
          <p:cNvSpPr/>
          <p:nvPr userDrawn="1"/>
        </p:nvSpPr>
        <p:spPr bwMode="auto">
          <a:xfrm>
            <a:off x="0" y="4930438"/>
            <a:ext cx="12188825" cy="7925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336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14143" y="4921202"/>
            <a:ext cx="11360539" cy="802649"/>
          </a:xfrm>
        </p:spPr>
        <p:txBody>
          <a:bodyPr wrap="square" lIns="0" tIns="0" rIns="0" bIns="0" anchor="ctr" anchorCtr="0"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rgbClr val="0052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2A6EEE-3AE5-DE47-B7FD-9B27824F46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1944" b="25064"/>
          <a:stretch/>
        </p:blipFill>
        <p:spPr>
          <a:xfrm>
            <a:off x="41189" y="6195932"/>
            <a:ext cx="2498802" cy="6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69762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4AA388B-05BE-4E76-A7C9-B9F72CBFE727}"/>
              </a:ext>
            </a:extLst>
          </p:cNvPr>
          <p:cNvSpPr/>
          <p:nvPr userDrawn="1"/>
        </p:nvSpPr>
        <p:spPr bwMode="auto">
          <a:xfrm>
            <a:off x="0" y="0"/>
            <a:ext cx="12188825" cy="6217920"/>
          </a:xfrm>
          <a:prstGeom prst="rect">
            <a:avLst/>
          </a:prstGeom>
          <a:solidFill>
            <a:schemeClr val="bg2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 flipH="1">
            <a:off x="0" y="6217920"/>
            <a:ext cx="1218895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FF432B-C949-431E-A90D-355ED5904B67}"/>
              </a:ext>
            </a:extLst>
          </p:cNvPr>
          <p:cNvGrpSpPr/>
          <p:nvPr userDrawn="1"/>
        </p:nvGrpSpPr>
        <p:grpSpPr>
          <a:xfrm>
            <a:off x="10543493" y="6380401"/>
            <a:ext cx="1219277" cy="186117"/>
            <a:chOff x="10543493" y="6380401"/>
            <a:chExt cx="1219277" cy="186117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B027AD6-A159-4CB4-85EF-A4C9FF6DE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3493" y="6393814"/>
              <a:ext cx="468953" cy="162643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8181636-0E21-4B5B-83BC-1AF35BD92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88787" y="6380401"/>
              <a:ext cx="442759" cy="186117"/>
            </a:xfrm>
            <a:custGeom>
              <a:avLst/>
              <a:gdLst>
                <a:gd name="T0" fmla="*/ 27472 w 222"/>
                <a:gd name="T1" fmla="*/ 6096 h 94"/>
                <a:gd name="T2" fmla="*/ 38398 w 222"/>
                <a:gd name="T3" fmla="*/ 6096 h 94"/>
                <a:gd name="T4" fmla="*/ 31506 w 222"/>
                <a:gd name="T5" fmla="*/ 1393 h 94"/>
                <a:gd name="T6" fmla="*/ 5865 w 222"/>
                <a:gd name="T7" fmla="*/ 4322 h 94"/>
                <a:gd name="T8" fmla="*/ 5337 w 222"/>
                <a:gd name="T9" fmla="*/ 14251 h 94"/>
                <a:gd name="T10" fmla="*/ 26448 w 222"/>
                <a:gd name="T11" fmla="*/ 15053 h 94"/>
                <a:gd name="T12" fmla="*/ 36125 w 222"/>
                <a:gd name="T13" fmla="*/ 10736 h 94"/>
                <a:gd name="T14" fmla="*/ 25048 w 222"/>
                <a:gd name="T15" fmla="*/ 10736 h 94"/>
                <a:gd name="T16" fmla="*/ 19556 w 222"/>
                <a:gd name="T17" fmla="*/ 12477 h 94"/>
                <a:gd name="T18" fmla="*/ 13622 w 222"/>
                <a:gd name="T19" fmla="*/ 8311 h 94"/>
                <a:gd name="T20" fmla="*/ 21763 w 222"/>
                <a:gd name="T21" fmla="*/ 4322 h 94"/>
                <a:gd name="T22" fmla="*/ 27472 w 222"/>
                <a:gd name="T23" fmla="*/ 60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1C224B-0D82-4D18-90FA-BF70ED26D4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2251" y="6393814"/>
              <a:ext cx="340519" cy="162643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E2E0DB3-A9B9-4D07-909C-6A78C78BAECB}"/>
              </a:ext>
            </a:extLst>
          </p:cNvPr>
          <p:cNvSpPr>
            <a:spLocks/>
          </p:cNvSpPr>
          <p:nvPr userDrawn="1"/>
        </p:nvSpPr>
        <p:spPr>
          <a:xfrm>
            <a:off x="8436476" y="6594127"/>
            <a:ext cx="3340658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rPr>
              <a:t>Copyright © 2019 HCL Technologies Limited  |  www.hcltech.com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FB16F1-2AAB-4CD0-A6C0-AE2E883340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730" y="635925"/>
            <a:ext cx="5025834" cy="501511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8E3A40D-15FD-3E42-96AE-930D5995A973}"/>
              </a:ext>
            </a:extLst>
          </p:cNvPr>
          <p:cNvSpPr/>
          <p:nvPr userDrawn="1"/>
        </p:nvSpPr>
        <p:spPr bwMode="auto">
          <a:xfrm>
            <a:off x="0" y="4930438"/>
            <a:ext cx="12188825" cy="7925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93E2D0-B2F4-4A41-8F26-A93D4BA93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944" b="25064"/>
          <a:stretch/>
        </p:blipFill>
        <p:spPr>
          <a:xfrm>
            <a:off x="41189" y="6195932"/>
            <a:ext cx="2498802" cy="6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062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4052318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87394331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183633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952045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735106"/>
            <a:ext cx="12188825" cy="259976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355204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4930" y="731521"/>
            <a:ext cx="11488390" cy="352213"/>
          </a:xfrm>
        </p:spPr>
        <p:txBody>
          <a:bodyPr/>
          <a:lstStyle>
            <a:lvl1pPr>
              <a:defRPr sz="3199" b="0" cap="all" spc="-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SUBTITLES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930" y="6519010"/>
            <a:ext cx="5713511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53958" y="6356352"/>
            <a:ext cx="3224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7CCFF-E74B-44C2-9230-ED5DAA5E6E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5024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FB8B0F-89BF-43F2-889B-E981ADE8A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71"/>
          <a:stretch/>
        </p:blipFill>
        <p:spPr>
          <a:xfrm flipH="1">
            <a:off x="0" y="272082"/>
            <a:ext cx="3999143" cy="4071318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6218491F-2CBD-4611-BC46-7149722CF4DB}"/>
              </a:ext>
            </a:extLst>
          </p:cNvPr>
          <p:cNvSpPr/>
          <p:nvPr userDrawn="1"/>
        </p:nvSpPr>
        <p:spPr bwMode="auto">
          <a:xfrm rot="19289514">
            <a:off x="4445615" y="-586346"/>
            <a:ext cx="5068128" cy="4369076"/>
          </a:xfrm>
          <a:prstGeom prst="triangle">
            <a:avLst/>
          </a:prstGeom>
          <a:solidFill>
            <a:srgbClr val="D5EEF3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FC29DE9-06D7-4A65-A5BD-E5FCF42637B3}"/>
              </a:ext>
            </a:extLst>
          </p:cNvPr>
          <p:cNvSpPr/>
          <p:nvPr userDrawn="1"/>
        </p:nvSpPr>
        <p:spPr bwMode="auto">
          <a:xfrm rot="1547745">
            <a:off x="5202090" y="-376584"/>
            <a:ext cx="5737325" cy="4303456"/>
          </a:xfrm>
          <a:custGeom>
            <a:avLst/>
            <a:gdLst>
              <a:gd name="connsiteX0" fmla="*/ 2205684 w 5737325"/>
              <a:gd name="connsiteY0" fmla="*/ 500551 h 4303456"/>
              <a:gd name="connsiteX1" fmla="*/ 3241320 w 5737325"/>
              <a:gd name="connsiteY1" fmla="*/ 0 h 4303456"/>
              <a:gd name="connsiteX2" fmla="*/ 5737325 w 5737325"/>
              <a:gd name="connsiteY2" fmla="*/ 4303456 h 4303456"/>
              <a:gd name="connsiteX3" fmla="*/ 0 w 5737325"/>
              <a:gd name="connsiteY3" fmla="*/ 4303456 h 4303456"/>
              <a:gd name="connsiteX4" fmla="*/ 2205684 w 5737325"/>
              <a:gd name="connsiteY4" fmla="*/ 500551 h 430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7325" h="4303456">
                <a:moveTo>
                  <a:pt x="2205684" y="500551"/>
                </a:moveTo>
                <a:lnTo>
                  <a:pt x="3241320" y="0"/>
                </a:lnTo>
                <a:lnTo>
                  <a:pt x="5737325" y="4303456"/>
                </a:lnTo>
                <a:lnTo>
                  <a:pt x="0" y="4303456"/>
                </a:lnTo>
                <a:lnTo>
                  <a:pt x="2205684" y="500551"/>
                </a:lnTo>
                <a:close/>
              </a:path>
            </a:pathLst>
          </a:custGeom>
          <a:solidFill>
            <a:srgbClr val="AADCE8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1A3A96-FEF1-42CF-A42F-7CB5793245F7}"/>
              </a:ext>
            </a:extLst>
          </p:cNvPr>
          <p:cNvGrpSpPr/>
          <p:nvPr userDrawn="1"/>
        </p:nvGrpSpPr>
        <p:grpSpPr>
          <a:xfrm>
            <a:off x="10543493" y="6380401"/>
            <a:ext cx="1219277" cy="186117"/>
            <a:chOff x="10543493" y="6380401"/>
            <a:chExt cx="1219277" cy="186117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8A102B3-DA3F-4649-A851-E5C5D9E3F5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3493" y="6393814"/>
              <a:ext cx="468953" cy="162643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4803AC0-6E6E-49FA-A40C-7281E49AEF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88787" y="6380401"/>
              <a:ext cx="442759" cy="186117"/>
            </a:xfrm>
            <a:custGeom>
              <a:avLst/>
              <a:gdLst>
                <a:gd name="T0" fmla="*/ 27472 w 222"/>
                <a:gd name="T1" fmla="*/ 6096 h 94"/>
                <a:gd name="T2" fmla="*/ 38398 w 222"/>
                <a:gd name="T3" fmla="*/ 6096 h 94"/>
                <a:gd name="T4" fmla="*/ 31506 w 222"/>
                <a:gd name="T5" fmla="*/ 1393 h 94"/>
                <a:gd name="T6" fmla="*/ 5865 w 222"/>
                <a:gd name="T7" fmla="*/ 4322 h 94"/>
                <a:gd name="T8" fmla="*/ 5337 w 222"/>
                <a:gd name="T9" fmla="*/ 14251 h 94"/>
                <a:gd name="T10" fmla="*/ 26448 w 222"/>
                <a:gd name="T11" fmla="*/ 15053 h 94"/>
                <a:gd name="T12" fmla="*/ 36125 w 222"/>
                <a:gd name="T13" fmla="*/ 10736 h 94"/>
                <a:gd name="T14" fmla="*/ 25048 w 222"/>
                <a:gd name="T15" fmla="*/ 10736 h 94"/>
                <a:gd name="T16" fmla="*/ 19556 w 222"/>
                <a:gd name="T17" fmla="*/ 12477 h 94"/>
                <a:gd name="T18" fmla="*/ 13622 w 222"/>
                <a:gd name="T19" fmla="*/ 8311 h 94"/>
                <a:gd name="T20" fmla="*/ 21763 w 222"/>
                <a:gd name="T21" fmla="*/ 4322 h 94"/>
                <a:gd name="T22" fmla="*/ 27472 w 222"/>
                <a:gd name="T23" fmla="*/ 60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0E4755FB-D8E1-46C5-AC69-C621AD041C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2251" y="6393814"/>
              <a:ext cx="340519" cy="162643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013366C-3811-4098-AC1F-C2306487C857}"/>
              </a:ext>
            </a:extLst>
          </p:cNvPr>
          <p:cNvSpPr>
            <a:spLocks/>
          </p:cNvSpPr>
          <p:nvPr userDrawn="1"/>
        </p:nvSpPr>
        <p:spPr>
          <a:xfrm>
            <a:off x="8436476" y="6594127"/>
            <a:ext cx="3340658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rPr>
              <a:t>Copyright © 2019 HCL Technologies Limited  |  www.hcltech.com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03DC92-B816-4429-9F0F-CD7BA42043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1" t="4786" r="1463" b="974"/>
          <a:stretch>
            <a:fillRect/>
          </a:stretch>
        </p:blipFill>
        <p:spPr>
          <a:xfrm>
            <a:off x="4466163" y="0"/>
            <a:ext cx="5533534" cy="4562573"/>
          </a:xfrm>
          <a:custGeom>
            <a:avLst/>
            <a:gdLst>
              <a:gd name="connsiteX0" fmla="*/ 1489435 w 5533534"/>
              <a:gd name="connsiteY0" fmla="*/ 0 h 4562573"/>
              <a:gd name="connsiteX1" fmla="*/ 2535810 w 5533534"/>
              <a:gd name="connsiteY1" fmla="*/ 0 h 4562573"/>
              <a:gd name="connsiteX2" fmla="*/ 5533534 w 5533534"/>
              <a:gd name="connsiteY2" fmla="*/ 3337088 h 4562573"/>
              <a:gd name="connsiteX3" fmla="*/ 0 w 5533534"/>
              <a:gd name="connsiteY3" fmla="*/ 4562573 h 456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3534" h="4562573">
                <a:moveTo>
                  <a:pt x="1489435" y="0"/>
                </a:moveTo>
                <a:lnTo>
                  <a:pt x="2535810" y="0"/>
                </a:lnTo>
                <a:lnTo>
                  <a:pt x="5533534" y="3337088"/>
                </a:lnTo>
                <a:lnTo>
                  <a:pt x="0" y="4562573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F9536A-6C0F-4D81-937E-4453B9B0047D}"/>
              </a:ext>
            </a:extLst>
          </p:cNvPr>
          <p:cNvSpPr/>
          <p:nvPr userDrawn="1"/>
        </p:nvSpPr>
        <p:spPr bwMode="auto">
          <a:xfrm>
            <a:off x="0" y="4930438"/>
            <a:ext cx="12188825" cy="7925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336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14143" y="4921202"/>
            <a:ext cx="11360539" cy="802649"/>
          </a:xfrm>
        </p:spPr>
        <p:txBody>
          <a:bodyPr wrap="square" lIns="0" tIns="0" rIns="0" bIns="0" anchor="ctr" anchorCtr="0">
            <a:noAutofit/>
          </a:bodyPr>
          <a:lstStyle>
            <a:lvl1pPr>
              <a:lnSpc>
                <a:spcPct val="100000"/>
              </a:lnSpc>
              <a:defRPr sz="2800" b="1">
                <a:solidFill>
                  <a:srgbClr val="0052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2A6EEE-3AE5-DE47-B7FD-9B27824F46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1944" b="25064"/>
          <a:stretch/>
        </p:blipFill>
        <p:spPr>
          <a:xfrm>
            <a:off x="41189" y="6195932"/>
            <a:ext cx="2498802" cy="6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82780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4930" y="731521"/>
            <a:ext cx="11488390" cy="352213"/>
          </a:xfrm>
        </p:spPr>
        <p:txBody>
          <a:bodyPr/>
          <a:lstStyle>
            <a:lvl1pPr>
              <a:defRPr sz="3199" b="0" cap="all" spc="-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SUBTITLES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930" y="6519010"/>
            <a:ext cx="5713511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53958" y="6356352"/>
            <a:ext cx="3224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7CCFF-E74B-44C2-9230-ED5DAA5E6E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3339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4AA388B-05BE-4E76-A7C9-B9F72CBFE727}"/>
              </a:ext>
            </a:extLst>
          </p:cNvPr>
          <p:cNvSpPr/>
          <p:nvPr userDrawn="1"/>
        </p:nvSpPr>
        <p:spPr bwMode="auto">
          <a:xfrm>
            <a:off x="0" y="0"/>
            <a:ext cx="12188825" cy="6217920"/>
          </a:xfrm>
          <a:prstGeom prst="rect">
            <a:avLst/>
          </a:prstGeom>
          <a:solidFill>
            <a:schemeClr val="bg2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 flipH="1">
            <a:off x="0" y="6217920"/>
            <a:ext cx="1218895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FF432B-C949-431E-A90D-355ED5904B67}"/>
              </a:ext>
            </a:extLst>
          </p:cNvPr>
          <p:cNvGrpSpPr/>
          <p:nvPr userDrawn="1"/>
        </p:nvGrpSpPr>
        <p:grpSpPr>
          <a:xfrm>
            <a:off x="10543493" y="6380401"/>
            <a:ext cx="1219277" cy="186117"/>
            <a:chOff x="10543493" y="6380401"/>
            <a:chExt cx="1219277" cy="186117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B027AD6-A159-4CB4-85EF-A4C9FF6DE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3493" y="6393814"/>
              <a:ext cx="468953" cy="162643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8181636-0E21-4B5B-83BC-1AF35BD92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88787" y="6380401"/>
              <a:ext cx="442759" cy="186117"/>
            </a:xfrm>
            <a:custGeom>
              <a:avLst/>
              <a:gdLst>
                <a:gd name="T0" fmla="*/ 27472 w 222"/>
                <a:gd name="T1" fmla="*/ 6096 h 94"/>
                <a:gd name="T2" fmla="*/ 38398 w 222"/>
                <a:gd name="T3" fmla="*/ 6096 h 94"/>
                <a:gd name="T4" fmla="*/ 31506 w 222"/>
                <a:gd name="T5" fmla="*/ 1393 h 94"/>
                <a:gd name="T6" fmla="*/ 5865 w 222"/>
                <a:gd name="T7" fmla="*/ 4322 h 94"/>
                <a:gd name="T8" fmla="*/ 5337 w 222"/>
                <a:gd name="T9" fmla="*/ 14251 h 94"/>
                <a:gd name="T10" fmla="*/ 26448 w 222"/>
                <a:gd name="T11" fmla="*/ 15053 h 94"/>
                <a:gd name="T12" fmla="*/ 36125 w 222"/>
                <a:gd name="T13" fmla="*/ 10736 h 94"/>
                <a:gd name="T14" fmla="*/ 25048 w 222"/>
                <a:gd name="T15" fmla="*/ 10736 h 94"/>
                <a:gd name="T16" fmla="*/ 19556 w 222"/>
                <a:gd name="T17" fmla="*/ 12477 h 94"/>
                <a:gd name="T18" fmla="*/ 13622 w 222"/>
                <a:gd name="T19" fmla="*/ 8311 h 94"/>
                <a:gd name="T20" fmla="*/ 21763 w 222"/>
                <a:gd name="T21" fmla="*/ 4322 h 94"/>
                <a:gd name="T22" fmla="*/ 27472 w 222"/>
                <a:gd name="T23" fmla="*/ 60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1C224B-0D82-4D18-90FA-BF70ED26D4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2251" y="6393814"/>
              <a:ext cx="340519" cy="162643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E2E0DB3-A9B9-4D07-909C-6A78C78BAECB}"/>
              </a:ext>
            </a:extLst>
          </p:cNvPr>
          <p:cNvSpPr>
            <a:spLocks/>
          </p:cNvSpPr>
          <p:nvPr userDrawn="1"/>
        </p:nvSpPr>
        <p:spPr>
          <a:xfrm>
            <a:off x="8436476" y="6594127"/>
            <a:ext cx="3340658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rPr>
              <a:t>Copyright © 2019 HCL Technologies Limited  |  www.hcltech.com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FB16F1-2AAB-4CD0-A6C0-AE2E883340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730" y="635925"/>
            <a:ext cx="5025834" cy="501511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8E3A40D-15FD-3E42-96AE-930D5995A973}"/>
              </a:ext>
            </a:extLst>
          </p:cNvPr>
          <p:cNvSpPr/>
          <p:nvPr userDrawn="1"/>
        </p:nvSpPr>
        <p:spPr bwMode="auto">
          <a:xfrm>
            <a:off x="0" y="4930438"/>
            <a:ext cx="12188825" cy="7925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93E2D0-B2F4-4A41-8F26-A93D4BA938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1944" b="25064"/>
          <a:stretch/>
        </p:blipFill>
        <p:spPr>
          <a:xfrm>
            <a:off x="41189" y="6195932"/>
            <a:ext cx="2498802" cy="6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3258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735106"/>
            <a:ext cx="12188825" cy="259976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64273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98998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4208932" y="2517504"/>
            <a:ext cx="3770960" cy="576062"/>
            <a:chOff x="3712599" y="617435"/>
            <a:chExt cx="1795090" cy="274151"/>
          </a:xfrm>
        </p:grpSpPr>
        <p:sp>
          <p:nvSpPr>
            <p:cNvPr id="22" name="Freeform 7"/>
            <p:cNvSpPr>
              <a:spLocks/>
            </p:cNvSpPr>
            <p:nvPr userDrawn="1"/>
          </p:nvSpPr>
          <p:spPr bwMode="auto">
            <a:xfrm>
              <a:off x="3712599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dirty="0"/>
            </a:p>
          </p:txBody>
        </p:sp>
        <p:sp>
          <p:nvSpPr>
            <p:cNvPr id="23" name="Freeform 8"/>
            <p:cNvSpPr>
              <a:spLocks/>
            </p:cNvSpPr>
            <p:nvPr userDrawn="1"/>
          </p:nvSpPr>
          <p:spPr bwMode="auto">
            <a:xfrm>
              <a:off x="4368177" y="617435"/>
              <a:ext cx="650811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dirty="0"/>
            </a:p>
          </p:txBody>
        </p:sp>
        <p:sp>
          <p:nvSpPr>
            <p:cNvPr id="24" name="Freeform 9"/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dirty="0"/>
            </a:p>
          </p:txBody>
        </p:sp>
      </p:grpSp>
      <p:sp>
        <p:nvSpPr>
          <p:cNvPr id="54" name="TextBox 48"/>
          <p:cNvSpPr txBox="1">
            <a:spLocks noChangeArrowheads="1"/>
          </p:cNvSpPr>
          <p:nvPr userDrawn="1"/>
        </p:nvSpPr>
        <p:spPr bwMode="auto">
          <a:xfrm>
            <a:off x="3200832" y="5105410"/>
            <a:ext cx="57871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1600" b="0" dirty="0">
                <a:solidFill>
                  <a:schemeClr val="bg1"/>
                </a:solidFill>
                <a:latin typeface="+mj-lt"/>
              </a:rPr>
              <a:t>$8.6 BILLION | 137,000 IDEAPRENEURS | 44 COUNTRIES</a:t>
            </a:r>
          </a:p>
        </p:txBody>
      </p:sp>
      <p:sp>
        <p:nvSpPr>
          <p:cNvPr id="51" name="TextBox 48">
            <a:extLst>
              <a:ext uri="{FF2B5EF4-FFF2-40B4-BE49-F238E27FC236}">
                <a16:creationId xmlns:a16="http://schemas.microsoft.com/office/drawing/2014/main" id="{DB897070-8CAB-4115-99EC-6A8691EBE5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23793" y="3429012"/>
            <a:ext cx="3141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2400" b="0" spc="300" dirty="0">
                <a:solidFill>
                  <a:schemeClr val="bg1"/>
                </a:solidFill>
                <a:latin typeface="+mj-lt"/>
              </a:rPr>
              <a:t>www.hcltech.com</a:t>
            </a:r>
          </a:p>
        </p:txBody>
      </p:sp>
    </p:spTree>
    <p:extLst>
      <p:ext uri="{BB962C8B-B14F-4D97-AF65-F5344CB8AC3E}">
        <p14:creationId xmlns:p14="http://schemas.microsoft.com/office/powerpoint/2010/main" val="1796748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" y="0"/>
            <a:ext cx="12186584" cy="6858000"/>
          </a:xfrm>
          <a:prstGeom prst="rect">
            <a:avLst/>
          </a:prstGeom>
        </p:spPr>
      </p:pic>
      <p:sp>
        <p:nvSpPr>
          <p:cNvPr id="14336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2231" y="2249766"/>
            <a:ext cx="4922124" cy="1538883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25000"/>
              </a:lnSpc>
              <a:defRPr sz="4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3360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02232" y="4375674"/>
            <a:ext cx="4922124" cy="307777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buFont typeface="Wingdings 2" pitchFamily="18" charset="2"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 flipH="1">
            <a:off x="0" y="6297023"/>
            <a:ext cx="1218895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" name="Rectangle 10"/>
          <p:cNvSpPr>
            <a:spLocks/>
          </p:cNvSpPr>
          <p:nvPr userDrawn="1"/>
        </p:nvSpPr>
        <p:spPr>
          <a:xfrm>
            <a:off x="7988276" y="6576273"/>
            <a:ext cx="3788858" cy="246221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543493" y="6380401"/>
            <a:ext cx="1219277" cy="186117"/>
            <a:chOff x="10543493" y="6380401"/>
            <a:chExt cx="1219277" cy="186117"/>
          </a:xfrm>
        </p:grpSpPr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10543493" y="6393814"/>
              <a:ext cx="468953" cy="162643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10988787" y="6380401"/>
              <a:ext cx="442759" cy="186117"/>
            </a:xfrm>
            <a:custGeom>
              <a:avLst/>
              <a:gdLst>
                <a:gd name="T0" fmla="*/ 27472 w 222"/>
                <a:gd name="T1" fmla="*/ 6096 h 94"/>
                <a:gd name="T2" fmla="*/ 38398 w 222"/>
                <a:gd name="T3" fmla="*/ 6096 h 94"/>
                <a:gd name="T4" fmla="*/ 31506 w 222"/>
                <a:gd name="T5" fmla="*/ 1393 h 94"/>
                <a:gd name="T6" fmla="*/ 5865 w 222"/>
                <a:gd name="T7" fmla="*/ 4322 h 94"/>
                <a:gd name="T8" fmla="*/ 5337 w 222"/>
                <a:gd name="T9" fmla="*/ 14251 h 94"/>
                <a:gd name="T10" fmla="*/ 26448 w 222"/>
                <a:gd name="T11" fmla="*/ 15053 h 94"/>
                <a:gd name="T12" fmla="*/ 36125 w 222"/>
                <a:gd name="T13" fmla="*/ 10736 h 94"/>
                <a:gd name="T14" fmla="*/ 25048 w 222"/>
                <a:gd name="T15" fmla="*/ 10736 h 94"/>
                <a:gd name="T16" fmla="*/ 19556 w 222"/>
                <a:gd name="T17" fmla="*/ 12477 h 94"/>
                <a:gd name="T18" fmla="*/ 13622 w 222"/>
                <a:gd name="T19" fmla="*/ 8311 h 94"/>
                <a:gd name="T20" fmla="*/ 21763 w 222"/>
                <a:gd name="T21" fmla="*/ 4322 h 94"/>
                <a:gd name="T22" fmla="*/ 27472 w 222"/>
                <a:gd name="T23" fmla="*/ 60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11422251" y="6393814"/>
              <a:ext cx="340519" cy="162643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52547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image" Target="../media/image5.emf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image" Target="../media/image17.tiff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294" y="1219201"/>
            <a:ext cx="11376237" cy="497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3" name="Straight Connector 2"/>
          <p:cNvCxnSpPr/>
          <p:nvPr userDrawn="1"/>
        </p:nvCxnSpPr>
        <p:spPr bwMode="auto">
          <a:xfrm>
            <a:off x="406294" y="868680"/>
            <a:ext cx="1137623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06294" y="57076"/>
            <a:ext cx="11376237" cy="719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7C26F-6025-4A9C-9147-02ACF2511635}"/>
              </a:ext>
            </a:extLst>
          </p:cNvPr>
          <p:cNvSpPr/>
          <p:nvPr userDrawn="1"/>
        </p:nvSpPr>
        <p:spPr>
          <a:xfrm>
            <a:off x="406294" y="6594127"/>
            <a:ext cx="141064" cy="1384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6859F80E-620D-49A1-BE04-AB53E30ABC2A}" type="slidenum">
              <a:rPr lang="it-IT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Segoe UI" panose="020B0502040204020203" pitchFamily="34" charset="0"/>
              </a:rPr>
              <a:pPr algn="r" eaLnBrk="1" hangingPunct="1"/>
              <a:t>‹#›</a:t>
            </a:fld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04D3DC-FAF4-45C0-958A-27B93C48168F}"/>
              </a:ext>
            </a:extLst>
          </p:cNvPr>
          <p:cNvSpPr>
            <a:spLocks/>
          </p:cNvSpPr>
          <p:nvPr userDrawn="1"/>
        </p:nvSpPr>
        <p:spPr>
          <a:xfrm>
            <a:off x="8436475" y="6594127"/>
            <a:ext cx="3340659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rPr>
              <a:t>Copyright © 2020 HCL Technologies Limited  |  www.hcltech.com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87E8FC-6845-41F5-AF5A-D63CF7138495}"/>
              </a:ext>
            </a:extLst>
          </p:cNvPr>
          <p:cNvGrpSpPr/>
          <p:nvPr userDrawn="1"/>
        </p:nvGrpSpPr>
        <p:grpSpPr>
          <a:xfrm>
            <a:off x="10543493" y="6380401"/>
            <a:ext cx="1219277" cy="186117"/>
            <a:chOff x="10543493" y="6380401"/>
            <a:chExt cx="1219277" cy="186117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0A4648C-7022-492E-B132-12914C2D8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3493" y="6393814"/>
              <a:ext cx="468953" cy="162643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72D539E-5F7D-4473-8C43-2D773C46E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88787" y="6380401"/>
              <a:ext cx="442759" cy="186117"/>
            </a:xfrm>
            <a:custGeom>
              <a:avLst/>
              <a:gdLst>
                <a:gd name="T0" fmla="*/ 27472 w 222"/>
                <a:gd name="T1" fmla="*/ 6096 h 94"/>
                <a:gd name="T2" fmla="*/ 38398 w 222"/>
                <a:gd name="T3" fmla="*/ 6096 h 94"/>
                <a:gd name="T4" fmla="*/ 31506 w 222"/>
                <a:gd name="T5" fmla="*/ 1393 h 94"/>
                <a:gd name="T6" fmla="*/ 5865 w 222"/>
                <a:gd name="T7" fmla="*/ 4322 h 94"/>
                <a:gd name="T8" fmla="*/ 5337 w 222"/>
                <a:gd name="T9" fmla="*/ 14251 h 94"/>
                <a:gd name="T10" fmla="*/ 26448 w 222"/>
                <a:gd name="T11" fmla="*/ 15053 h 94"/>
                <a:gd name="T12" fmla="*/ 36125 w 222"/>
                <a:gd name="T13" fmla="*/ 10736 h 94"/>
                <a:gd name="T14" fmla="*/ 25048 w 222"/>
                <a:gd name="T15" fmla="*/ 10736 h 94"/>
                <a:gd name="T16" fmla="*/ 19556 w 222"/>
                <a:gd name="T17" fmla="*/ 12477 h 94"/>
                <a:gd name="T18" fmla="*/ 13622 w 222"/>
                <a:gd name="T19" fmla="*/ 8311 h 94"/>
                <a:gd name="T20" fmla="*/ 21763 w 222"/>
                <a:gd name="T21" fmla="*/ 4322 h 94"/>
                <a:gd name="T22" fmla="*/ 27472 w 222"/>
                <a:gd name="T23" fmla="*/ 60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E78A5DF3-E550-4534-8122-29ABCEF742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2251" y="6393814"/>
              <a:ext cx="340519" cy="162643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3B2962-CA1A-458D-8B01-78B5AA543C70}"/>
              </a:ext>
            </a:extLst>
          </p:cNvPr>
          <p:cNvCxnSpPr/>
          <p:nvPr userDrawn="1"/>
        </p:nvCxnSpPr>
        <p:spPr bwMode="auto">
          <a:xfrm>
            <a:off x="612702" y="6602655"/>
            <a:ext cx="0" cy="121443"/>
          </a:xfrm>
          <a:prstGeom prst="line">
            <a:avLst/>
          </a:prstGeom>
          <a:solidFill>
            <a:schemeClr val="accent1"/>
          </a:solidFill>
          <a:ln w="9525" cap="rnd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5938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7" r:id="rId2"/>
    <p:sldLayoutId id="2147483691" r:id="rId3"/>
    <p:sldLayoutId id="2147483692" r:id="rId4"/>
    <p:sldLayoutId id="2147483693" r:id="rId5"/>
    <p:sldLayoutId id="2147483698" r:id="rId6"/>
    <p:sldLayoutId id="2147483694" r:id="rId7"/>
    <p:sldLayoutId id="2147483695" r:id="rId8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cap="none" baseline="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233363" indent="-233363" algn="l" rtl="0" eaLnBrk="0" fontAlgn="base" hangingPunct="0">
        <a:spcBef>
          <a:spcPct val="10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j-lt"/>
          <a:ea typeface="+mn-ea"/>
          <a:cs typeface="+mn-cs"/>
        </a:defRPr>
      </a:lvl1pPr>
      <a:lvl2pPr marL="457200" indent="-228600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Calibri" panose="020F0502020204030204" pitchFamily="34" charset="0"/>
        <a:buChar char="−"/>
        <a:defRPr sz="1400">
          <a:solidFill>
            <a:schemeClr val="tx1"/>
          </a:solidFill>
          <a:latin typeface="+mj-lt"/>
        </a:defRPr>
      </a:lvl2pPr>
      <a:lvl3pPr marL="690563" indent="-233363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Calibri" panose="020F0502020204030204" pitchFamily="34" charset="0"/>
        <a:buChar char="▫"/>
        <a:defRPr sz="1400">
          <a:solidFill>
            <a:schemeClr val="tx1"/>
          </a:solidFill>
          <a:latin typeface="+mj-lt"/>
        </a:defRPr>
      </a:lvl3pPr>
      <a:lvl4pPr marL="9048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4pPr>
      <a:lvl5pPr marL="11334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15906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0478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25050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29622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294" y="1219201"/>
            <a:ext cx="11376237" cy="497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06294" y="57076"/>
            <a:ext cx="11376237" cy="719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406294" y="6565685"/>
            <a:ext cx="261290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859F80E-620D-49A1-BE04-AB53E30ABC2A}" type="slidenum">
              <a:rPr lang="it-IT" sz="1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eaLnBrk="1" hangingPunct="1"/>
              <a:t>‹#›</a:t>
            </a:fld>
            <a:r>
              <a:rPr lang="it-IT" sz="1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|</a:t>
            </a:r>
            <a:endParaRPr lang="en-US" sz="10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/>
          </p:cNvSpPr>
          <p:nvPr userDrawn="1"/>
        </p:nvSpPr>
        <p:spPr>
          <a:xfrm>
            <a:off x="7988276" y="6576273"/>
            <a:ext cx="3788858" cy="246221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0543493" y="6380401"/>
            <a:ext cx="1219277" cy="186117"/>
            <a:chOff x="10543493" y="6380401"/>
            <a:chExt cx="1219277" cy="186117"/>
          </a:xfrm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10543493" y="6393814"/>
              <a:ext cx="468953" cy="162643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Arial" panose="020B0604020202020204" pitchFamily="34" charset="0"/>
              </a:endParaRPr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10988787" y="6380401"/>
              <a:ext cx="442759" cy="186117"/>
            </a:xfrm>
            <a:custGeom>
              <a:avLst/>
              <a:gdLst>
                <a:gd name="T0" fmla="*/ 27472 w 222"/>
                <a:gd name="T1" fmla="*/ 6096 h 94"/>
                <a:gd name="T2" fmla="*/ 38398 w 222"/>
                <a:gd name="T3" fmla="*/ 6096 h 94"/>
                <a:gd name="T4" fmla="*/ 31506 w 222"/>
                <a:gd name="T5" fmla="*/ 1393 h 94"/>
                <a:gd name="T6" fmla="*/ 5865 w 222"/>
                <a:gd name="T7" fmla="*/ 4322 h 94"/>
                <a:gd name="T8" fmla="*/ 5337 w 222"/>
                <a:gd name="T9" fmla="*/ 14251 h 94"/>
                <a:gd name="T10" fmla="*/ 26448 w 222"/>
                <a:gd name="T11" fmla="*/ 15053 h 94"/>
                <a:gd name="T12" fmla="*/ 36125 w 222"/>
                <a:gd name="T13" fmla="*/ 10736 h 94"/>
                <a:gd name="T14" fmla="*/ 25048 w 222"/>
                <a:gd name="T15" fmla="*/ 10736 h 94"/>
                <a:gd name="T16" fmla="*/ 19556 w 222"/>
                <a:gd name="T17" fmla="*/ 12477 h 94"/>
                <a:gd name="T18" fmla="*/ 13622 w 222"/>
                <a:gd name="T19" fmla="*/ 8311 h 94"/>
                <a:gd name="T20" fmla="*/ 21763 w 222"/>
                <a:gd name="T21" fmla="*/ 4322 h 94"/>
                <a:gd name="T22" fmla="*/ 27472 w 222"/>
                <a:gd name="T23" fmla="*/ 60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Arial" panose="020B0604020202020204" pitchFamily="34" charset="0"/>
              </a:endParaRPr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11422251" y="6393814"/>
              <a:ext cx="340519" cy="162643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2332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0" cap="none" baseline="0">
          <a:solidFill>
            <a:schemeClr val="bg2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233363" indent="-233363" algn="l" rtl="0" eaLnBrk="0" fontAlgn="base" hangingPunct="0">
        <a:spcBef>
          <a:spcPct val="10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457200" indent="-228600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Calibri" panose="020F0502020204030204" pitchFamily="34" charset="0"/>
        <a:buChar char="−"/>
        <a:defRPr sz="1800">
          <a:solidFill>
            <a:schemeClr val="tx1"/>
          </a:solidFill>
          <a:latin typeface="Arial" panose="020B0604020202020204" pitchFamily="34" charset="0"/>
        </a:defRPr>
      </a:lvl2pPr>
      <a:lvl3pPr marL="690563" indent="-233363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Calibri" panose="020F0502020204030204" pitchFamily="34" charset="0"/>
        <a:buChar char="▫"/>
        <a:defRPr sz="1800">
          <a:solidFill>
            <a:schemeClr val="tx1"/>
          </a:solidFill>
          <a:latin typeface="Arial" panose="020B0604020202020204" pitchFamily="34" charset="0"/>
        </a:defRPr>
      </a:lvl3pPr>
      <a:lvl4pPr marL="9048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4pPr>
      <a:lvl5pPr marL="11334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15906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0478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25050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29622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295" y="1219201"/>
            <a:ext cx="11376237" cy="497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06295" y="57076"/>
            <a:ext cx="11376237" cy="719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902103" y="6565685"/>
            <a:ext cx="384621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12172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 panose="020B0502040204020203" pitchFamily="34" charset="0"/>
              </a:rPr>
              <a:t>|  </a:t>
            </a:r>
            <a:fld id="{6859F80E-620D-49A1-BE04-AB53E30ABC2A}" type="slidenum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 panose="020B0502040204020203" pitchFamily="34" charset="0"/>
              </a:rPr>
              <a:pPr marL="0" marR="0" lvl="0" indent="0" algn="l" defTabSz="121724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it-IT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 panose="020B0502040204020203" pitchFamily="34" charset="0"/>
              </a:rPr>
              <a:t>  |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0" y="868680"/>
            <a:ext cx="1218895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9006925" y="6692685"/>
            <a:ext cx="2967159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2172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 panose="020B0502040204020203" pitchFamily="34" charset="0"/>
              </a:rPr>
              <a:t>Copyright © 2019 HCL Technologies |  www.hcltech.com</a:t>
            </a:r>
          </a:p>
        </p:txBody>
      </p:sp>
      <p:sp>
        <p:nvSpPr>
          <p:cNvPr id="11" name="Rectangle: Rounded Corners 13">
            <a:extLst>
              <a:ext uri="{FF2B5EF4-FFF2-40B4-BE49-F238E27FC236}">
                <a16:creationId xmlns:a16="http://schemas.microsoft.com/office/drawing/2014/main" id="{4ECB6B9C-91DA-49BD-A965-8A46C33B85E5}"/>
              </a:ext>
            </a:extLst>
          </p:cNvPr>
          <p:cNvSpPr/>
          <p:nvPr userDrawn="1"/>
        </p:nvSpPr>
        <p:spPr>
          <a:xfrm>
            <a:off x="9923100" y="6455099"/>
            <a:ext cx="1884825" cy="187530"/>
          </a:xfrm>
          <a:prstGeom prst="roundRect">
            <a:avLst>
              <a:gd name="adj" fmla="val 20053"/>
            </a:avLst>
          </a:prstGeom>
          <a:solidFill>
            <a:srgbClr val="F6892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indent="0" algn="ctr"/>
            <a:r>
              <a:rPr lang="en-US" sz="700" b="1" spc="30" baseline="0" dirty="0">
                <a:solidFill>
                  <a:schemeClr val="bg1"/>
                </a:solidFill>
                <a:latin typeface="Century Gothic" panose="020B0502020202020204" pitchFamily="34" charset="0"/>
                <a:cs typeface="Lucida Sans Unicode" panose="020B0602030504020204" pitchFamily="34" charset="0"/>
              </a:rPr>
              <a:t>INDUSTRY AND PROCESS CONSULTING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C7F9BF-0D08-48B5-8A68-50D154E8C37F}"/>
              </a:ext>
            </a:extLst>
          </p:cNvPr>
          <p:cNvSpPr/>
          <p:nvPr userDrawn="1"/>
        </p:nvSpPr>
        <p:spPr>
          <a:xfrm>
            <a:off x="9494319" y="6453155"/>
            <a:ext cx="465450" cy="1875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91416" rIns="91416" bIns="91416" rtlCol="0" anchor="ctr"/>
          <a:lstStyle/>
          <a:p>
            <a:pPr algn="l"/>
            <a:endParaRPr lang="en-US" sz="43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E0A72E-6204-B542-8D76-6A9FEB0BE55E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6925" y="6500648"/>
            <a:ext cx="866935" cy="1300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1" cstate="email">
            <a:lum bright="-60000" contrast="-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5933"/>
            <a:ext cx="1261122" cy="80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199" b="0" cap="none" baseline="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399" b="1">
          <a:solidFill>
            <a:srgbClr val="00529B"/>
          </a:solidFill>
          <a:latin typeface="Novecento Book" pitchFamily="50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399" b="1">
          <a:solidFill>
            <a:srgbClr val="00529B"/>
          </a:solidFill>
          <a:latin typeface="Novecento Book" pitchFamily="50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399" b="1">
          <a:solidFill>
            <a:srgbClr val="00529B"/>
          </a:solidFill>
          <a:latin typeface="Novecento Book" pitchFamily="50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399" b="1">
          <a:solidFill>
            <a:srgbClr val="00529B"/>
          </a:solidFill>
          <a:latin typeface="Novecento Book" pitchFamily="50" charset="0"/>
        </a:defRPr>
      </a:lvl5pPr>
      <a:lvl6pPr marL="457063" algn="l" rtl="0" eaLnBrk="1" fontAlgn="base" hangingPunct="1">
        <a:spcBef>
          <a:spcPct val="0"/>
        </a:spcBef>
        <a:spcAft>
          <a:spcPct val="0"/>
        </a:spcAft>
        <a:defRPr sz="2399" b="1">
          <a:solidFill>
            <a:schemeClr val="bg1"/>
          </a:solidFill>
          <a:latin typeface="Arial" charset="0"/>
        </a:defRPr>
      </a:lvl6pPr>
      <a:lvl7pPr marL="914126" algn="l" rtl="0" eaLnBrk="1" fontAlgn="base" hangingPunct="1">
        <a:spcBef>
          <a:spcPct val="0"/>
        </a:spcBef>
        <a:spcAft>
          <a:spcPct val="0"/>
        </a:spcAft>
        <a:defRPr sz="2399" b="1">
          <a:solidFill>
            <a:schemeClr val="bg1"/>
          </a:solidFill>
          <a:latin typeface="Arial" charset="0"/>
        </a:defRPr>
      </a:lvl7pPr>
      <a:lvl8pPr marL="1371189" algn="l" rtl="0" eaLnBrk="1" fontAlgn="base" hangingPunct="1">
        <a:spcBef>
          <a:spcPct val="0"/>
        </a:spcBef>
        <a:spcAft>
          <a:spcPct val="0"/>
        </a:spcAft>
        <a:defRPr sz="2399" b="1">
          <a:solidFill>
            <a:schemeClr val="bg1"/>
          </a:solidFill>
          <a:latin typeface="Arial" charset="0"/>
        </a:defRPr>
      </a:lvl8pPr>
      <a:lvl9pPr marL="1828251" algn="l" rtl="0" eaLnBrk="1" fontAlgn="base" hangingPunct="1">
        <a:spcBef>
          <a:spcPct val="0"/>
        </a:spcBef>
        <a:spcAft>
          <a:spcPct val="0"/>
        </a:spcAft>
        <a:defRPr sz="2399" b="1">
          <a:solidFill>
            <a:schemeClr val="bg1"/>
          </a:solidFill>
          <a:latin typeface="Arial" charset="0"/>
        </a:defRPr>
      </a:lvl9pPr>
    </p:titleStyle>
    <p:bodyStyle>
      <a:lvl1pPr marL="345971" indent="-345971" algn="l" rtl="0" eaLnBrk="1" fontAlgn="base" hangingPunct="1">
        <a:spcBef>
          <a:spcPct val="100000"/>
        </a:spcBef>
        <a:spcAft>
          <a:spcPct val="0"/>
        </a:spcAft>
        <a:buClr>
          <a:schemeClr val="tx1"/>
        </a:buClr>
        <a:buFont typeface="Webdings" panose="05030102010509060703" pitchFamily="18" charset="2"/>
        <a:buChar char="4"/>
        <a:defRPr sz="1999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568155" indent="-228531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799">
          <a:solidFill>
            <a:schemeClr val="tx1"/>
          </a:solidFill>
          <a:latin typeface="Calibri" panose="020F0502020204030204" pitchFamily="34" charset="0"/>
        </a:defRPr>
      </a:lvl2pPr>
      <a:lvl3pPr marL="798273" indent="-228531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Symbol" panose="05050102010706020507" pitchFamily="18" charset="2"/>
        <a:buChar char="·"/>
        <a:defRPr sz="1799">
          <a:solidFill>
            <a:schemeClr val="tx1"/>
          </a:solidFill>
          <a:latin typeface="Calibri" panose="020F0502020204030204" pitchFamily="34" charset="0"/>
        </a:defRPr>
      </a:lvl3pPr>
      <a:lvl4pPr marL="904604" indent="-219009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4pPr>
      <a:lvl5pPr marL="1133135" indent="-219009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1590198" indent="-219009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047261" indent="-219009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2504323" indent="-219009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2961386" indent="-219009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294" y="1219201"/>
            <a:ext cx="11376237" cy="497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3" name="Straight Connector 2"/>
          <p:cNvCxnSpPr/>
          <p:nvPr userDrawn="1"/>
        </p:nvCxnSpPr>
        <p:spPr bwMode="auto">
          <a:xfrm>
            <a:off x="406294" y="868680"/>
            <a:ext cx="1137623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06294" y="57076"/>
            <a:ext cx="11376237" cy="719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C7C26F-6025-4A9C-9147-02ACF2511635}"/>
              </a:ext>
            </a:extLst>
          </p:cNvPr>
          <p:cNvSpPr/>
          <p:nvPr userDrawn="1"/>
        </p:nvSpPr>
        <p:spPr>
          <a:xfrm>
            <a:off x="5825780" y="6594127"/>
            <a:ext cx="141064" cy="1384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6859F80E-620D-49A1-BE04-AB53E30ABC2A}" type="slidenum">
              <a:rPr lang="it-IT" sz="9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Segoe UI" panose="020B0502040204020203" pitchFamily="34" charset="0"/>
              </a:rPr>
              <a:pPr algn="r" eaLnBrk="1" hangingPunct="1"/>
              <a:t>‹#›</a:t>
            </a:fld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04D3DC-FAF4-45C0-958A-27B93C48168F}"/>
              </a:ext>
            </a:extLst>
          </p:cNvPr>
          <p:cNvSpPr>
            <a:spLocks/>
          </p:cNvSpPr>
          <p:nvPr userDrawn="1"/>
        </p:nvSpPr>
        <p:spPr>
          <a:xfrm>
            <a:off x="8436476" y="6594127"/>
            <a:ext cx="3340658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Segoe UI" panose="020B0502040204020203" pitchFamily="34" charset="0"/>
              </a:rPr>
              <a:t>Copyright © 2019 HCL Technologies Limited  |  www.hcltech.com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87E8FC-6845-41F5-AF5A-D63CF7138495}"/>
              </a:ext>
            </a:extLst>
          </p:cNvPr>
          <p:cNvGrpSpPr/>
          <p:nvPr userDrawn="1"/>
        </p:nvGrpSpPr>
        <p:grpSpPr>
          <a:xfrm>
            <a:off x="10543493" y="6380401"/>
            <a:ext cx="1219277" cy="186117"/>
            <a:chOff x="10543493" y="6380401"/>
            <a:chExt cx="1219277" cy="186117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0A4648C-7022-492E-B132-12914C2D8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3493" y="6393814"/>
              <a:ext cx="468953" cy="162643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72D539E-5F7D-4473-8C43-2D773C46E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88787" y="6380401"/>
              <a:ext cx="442759" cy="186117"/>
            </a:xfrm>
            <a:custGeom>
              <a:avLst/>
              <a:gdLst>
                <a:gd name="T0" fmla="*/ 27472 w 222"/>
                <a:gd name="T1" fmla="*/ 6096 h 94"/>
                <a:gd name="T2" fmla="*/ 38398 w 222"/>
                <a:gd name="T3" fmla="*/ 6096 h 94"/>
                <a:gd name="T4" fmla="*/ 31506 w 222"/>
                <a:gd name="T5" fmla="*/ 1393 h 94"/>
                <a:gd name="T6" fmla="*/ 5865 w 222"/>
                <a:gd name="T7" fmla="*/ 4322 h 94"/>
                <a:gd name="T8" fmla="*/ 5337 w 222"/>
                <a:gd name="T9" fmla="*/ 14251 h 94"/>
                <a:gd name="T10" fmla="*/ 26448 w 222"/>
                <a:gd name="T11" fmla="*/ 15053 h 94"/>
                <a:gd name="T12" fmla="*/ 36125 w 222"/>
                <a:gd name="T13" fmla="*/ 10736 h 94"/>
                <a:gd name="T14" fmla="*/ 25048 w 222"/>
                <a:gd name="T15" fmla="*/ 10736 h 94"/>
                <a:gd name="T16" fmla="*/ 19556 w 222"/>
                <a:gd name="T17" fmla="*/ 12477 h 94"/>
                <a:gd name="T18" fmla="*/ 13622 w 222"/>
                <a:gd name="T19" fmla="*/ 8311 h 94"/>
                <a:gd name="T20" fmla="*/ 21763 w 222"/>
                <a:gd name="T21" fmla="*/ 4322 h 94"/>
                <a:gd name="T22" fmla="*/ 27472 w 222"/>
                <a:gd name="T23" fmla="*/ 60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E78A5DF3-E550-4534-8122-29ABCEF742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2251" y="6393814"/>
              <a:ext cx="340519" cy="162643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endParaRPr lang="en-US" sz="6400" dirty="0">
                <a:latin typeface="+mj-lt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6F9BE50-5ACD-E349-B306-95B062C00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t="21944" b="25064"/>
          <a:stretch/>
        </p:blipFill>
        <p:spPr>
          <a:xfrm>
            <a:off x="41189" y="6195932"/>
            <a:ext cx="2498802" cy="6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7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cap="none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233363" indent="-233363" algn="l" rtl="0" eaLnBrk="0" fontAlgn="base" hangingPunct="0">
        <a:spcBef>
          <a:spcPct val="10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j-lt"/>
          <a:ea typeface="+mn-ea"/>
          <a:cs typeface="+mn-cs"/>
        </a:defRPr>
      </a:lvl1pPr>
      <a:lvl2pPr marL="457200" indent="-228600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Calibri" panose="020F0502020204030204" pitchFamily="34" charset="0"/>
        <a:buChar char="−"/>
        <a:defRPr sz="1400">
          <a:solidFill>
            <a:schemeClr val="tx1"/>
          </a:solidFill>
          <a:latin typeface="+mj-lt"/>
        </a:defRPr>
      </a:lvl2pPr>
      <a:lvl3pPr marL="690563" indent="-233363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Calibri" panose="020F0502020204030204" pitchFamily="34" charset="0"/>
        <a:buChar char="▫"/>
        <a:defRPr sz="1400">
          <a:solidFill>
            <a:schemeClr val="tx1"/>
          </a:solidFill>
          <a:latin typeface="+mj-lt"/>
        </a:defRPr>
      </a:lvl3pPr>
      <a:lvl4pPr marL="9048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4pPr>
      <a:lvl5pPr marL="11334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15906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0478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25050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29622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B7F3C-2C00-C54D-951B-4E78AA700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PCS Symphony - Weekly Report </a:t>
            </a:r>
            <a:br>
              <a:rPr lang="en-US" dirty="0"/>
            </a:br>
            <a:r>
              <a:rPr lang="en-US" sz="2000" dirty="0">
                <a:solidFill>
                  <a:schemeClr val="tx1"/>
                </a:solidFill>
              </a:rPr>
              <a:t>Jul 17, 2020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99003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62AA7-01BE-4093-88D3-A1BBB0B514F6}"/>
              </a:ext>
            </a:extLst>
          </p:cNvPr>
          <p:cNvSpPr txBox="1">
            <a:spLocks/>
          </p:cNvSpPr>
          <p:nvPr/>
        </p:nvSpPr>
        <p:spPr>
          <a:xfrm>
            <a:off x="400304" y="314960"/>
            <a:ext cx="9517419" cy="4787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29B"/>
                </a:solidFill>
                <a:latin typeface="Novecento Book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29B"/>
                </a:solidFill>
                <a:latin typeface="Novecento Book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29B"/>
                </a:solidFill>
                <a:latin typeface="Novecento Book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29B"/>
                </a:solidFill>
                <a:latin typeface="Novecento Book" pitchFamily="50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kern="0" dirty="0"/>
              <a:t>Resource status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E8D375-F7F2-4577-9849-64A9B2BCE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604602"/>
              </p:ext>
            </p:extLst>
          </p:nvPr>
        </p:nvGraphicFramePr>
        <p:xfrm>
          <a:off x="400304" y="908404"/>
          <a:ext cx="11359897" cy="491490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128220">
                  <a:extLst>
                    <a:ext uri="{9D8B030D-6E8A-4147-A177-3AD203B41FA5}">
                      <a16:colId xmlns:a16="http://schemas.microsoft.com/office/drawing/2014/main" val="4255965534"/>
                    </a:ext>
                  </a:extLst>
                </a:gridCol>
                <a:gridCol w="1128220">
                  <a:extLst>
                    <a:ext uri="{9D8B030D-6E8A-4147-A177-3AD203B41FA5}">
                      <a16:colId xmlns:a16="http://schemas.microsoft.com/office/drawing/2014/main" val="3385929152"/>
                    </a:ext>
                  </a:extLst>
                </a:gridCol>
                <a:gridCol w="1128220">
                  <a:extLst>
                    <a:ext uri="{9D8B030D-6E8A-4147-A177-3AD203B41FA5}">
                      <a16:colId xmlns:a16="http://schemas.microsoft.com/office/drawing/2014/main" val="3730708915"/>
                    </a:ext>
                  </a:extLst>
                </a:gridCol>
                <a:gridCol w="1128220">
                  <a:extLst>
                    <a:ext uri="{9D8B030D-6E8A-4147-A177-3AD203B41FA5}">
                      <a16:colId xmlns:a16="http://schemas.microsoft.com/office/drawing/2014/main" val="2614291116"/>
                    </a:ext>
                  </a:extLst>
                </a:gridCol>
                <a:gridCol w="1128220">
                  <a:extLst>
                    <a:ext uri="{9D8B030D-6E8A-4147-A177-3AD203B41FA5}">
                      <a16:colId xmlns:a16="http://schemas.microsoft.com/office/drawing/2014/main" val="1417164629"/>
                    </a:ext>
                  </a:extLst>
                </a:gridCol>
                <a:gridCol w="1128220">
                  <a:extLst>
                    <a:ext uri="{9D8B030D-6E8A-4147-A177-3AD203B41FA5}">
                      <a16:colId xmlns:a16="http://schemas.microsoft.com/office/drawing/2014/main" val="56866187"/>
                    </a:ext>
                  </a:extLst>
                </a:gridCol>
                <a:gridCol w="1128220">
                  <a:extLst>
                    <a:ext uri="{9D8B030D-6E8A-4147-A177-3AD203B41FA5}">
                      <a16:colId xmlns:a16="http://schemas.microsoft.com/office/drawing/2014/main" val="2360228164"/>
                    </a:ext>
                  </a:extLst>
                </a:gridCol>
                <a:gridCol w="1128220">
                  <a:extLst>
                    <a:ext uri="{9D8B030D-6E8A-4147-A177-3AD203B41FA5}">
                      <a16:colId xmlns:a16="http://schemas.microsoft.com/office/drawing/2014/main" val="3190649153"/>
                    </a:ext>
                  </a:extLst>
                </a:gridCol>
                <a:gridCol w="2334137">
                  <a:extLst>
                    <a:ext uri="{9D8B030D-6E8A-4147-A177-3AD203B41FA5}">
                      <a16:colId xmlns:a16="http://schemas.microsoft.com/office/drawing/2014/main" val="2517267274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POD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Location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Role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Required 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Selected 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Pipeline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Priority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Gap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Remarks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236303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POD 1 - TST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Offshore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Lead SDET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Navneet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588794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SDET (low on priority)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Suspended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Decision during the week starting 7/20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897060"/>
                  </a:ext>
                </a:extLst>
              </a:tr>
              <a:tr h="182880">
                <a:tc rowSpan="4"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POD 2 - DEV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Offshore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 Lead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Rex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036174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SDET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Suspended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Decision during the week starting 7/20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252043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Senior Developer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Manoj, Shefali, Ravi Kant, Yogesh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99727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Mid-level Developer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Suspended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Decision during the week starting 7/20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168424"/>
                  </a:ext>
                </a:extLst>
              </a:tr>
              <a:tr h="182880">
                <a:tc rowSpan="4"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POD 3 - DEV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Offshore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 Lead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gridSpan="5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Suspended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 h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745364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SDET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280055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Senior Developer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1480573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Mid-level Developer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020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POD 4 - MNT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Onshore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Senior Developer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Suspended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Decision during the week starting 7/20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4028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POD 5 – QA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Onshore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QA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Alexander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88617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Common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Offshore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Scrum Master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Durga (Suspended)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Decision during the week starting 7/20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2635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Onshore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Product Owner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Ravali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634244"/>
                  </a:ext>
                </a:extLst>
              </a:tr>
              <a:tr h="182880">
                <a:tc gridSpan="3">
                  <a:txBody>
                    <a:bodyPr/>
                    <a:lstStyle/>
                    <a:p>
                      <a:pPr algn="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8/8 fulfilled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948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21434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E2B50-7A91-42C3-A93E-635DA5A027D7}"/>
              </a:ext>
            </a:extLst>
          </p:cNvPr>
          <p:cNvSpPr txBox="1">
            <a:spLocks/>
          </p:cNvSpPr>
          <p:nvPr/>
        </p:nvSpPr>
        <p:spPr>
          <a:xfrm>
            <a:off x="277212" y="213360"/>
            <a:ext cx="9517419" cy="4787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29B"/>
                </a:solidFill>
                <a:latin typeface="Novecento Book" pitchFamily="50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29B"/>
                </a:solidFill>
                <a:latin typeface="Novecento Book" pitchFamily="50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29B"/>
                </a:solidFill>
                <a:latin typeface="Novecento Book" pitchFamily="50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529B"/>
                </a:solidFill>
                <a:latin typeface="Novecento Book" pitchFamily="50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kern="0" dirty="0"/>
              <a:t>Weekly Status report</a:t>
            </a:r>
          </a:p>
        </p:txBody>
      </p:sp>
      <p:graphicFrame>
        <p:nvGraphicFramePr>
          <p:cNvPr id="5" name="Group 189">
            <a:extLst>
              <a:ext uri="{FF2B5EF4-FFF2-40B4-BE49-F238E27FC236}">
                <a16:creationId xmlns:a16="http://schemas.microsoft.com/office/drawing/2014/main" id="{1836BC7E-8D50-428C-9DF7-AB9735979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606115"/>
              </p:ext>
            </p:extLst>
          </p:nvPr>
        </p:nvGraphicFramePr>
        <p:xfrm>
          <a:off x="6094412" y="950763"/>
          <a:ext cx="5789691" cy="21887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697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38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88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Overall Status</a:t>
                      </a:r>
                    </a:p>
                  </a:txBody>
                  <a:tcPr marL="35991" marR="35991" marT="17995" marB="17995" horzOverflow="overflow">
                    <a:lnL w="3175" cap="flat" cmpd="sng" algn="ctr">
                      <a:solidFill>
                        <a:srgbClr val="1B4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B4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B4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B4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42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1" kern="1200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Y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rgbClr val="1B4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B4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B4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B4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47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(see risk + issues)</a:t>
                      </a:r>
                    </a:p>
                  </a:txBody>
                  <a:tcPr marL="35991" marR="35991" marT="17995" marB="17995" horzOverflow="overflow">
                    <a:lnL w="3175" cap="flat" cmpd="sng" algn="ctr">
                      <a:solidFill>
                        <a:srgbClr val="1B4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B4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B4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B4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roup 189">
            <a:extLst>
              <a:ext uri="{FF2B5EF4-FFF2-40B4-BE49-F238E27FC236}">
                <a16:creationId xmlns:a16="http://schemas.microsoft.com/office/drawing/2014/main" id="{A23344B7-6C5F-493F-AC1E-645F9E5FA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564229"/>
              </p:ext>
            </p:extLst>
          </p:nvPr>
        </p:nvGraphicFramePr>
        <p:xfrm>
          <a:off x="304719" y="950763"/>
          <a:ext cx="5789693" cy="21887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765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3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8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Week Ending</a:t>
                      </a:r>
                    </a:p>
                  </a:txBody>
                  <a:tcPr marL="35991" marR="35991" marT="17995" marB="17995" horzOverflow="overflow">
                    <a:lnL w="3175" cap="flat" cmpd="sng" algn="ctr">
                      <a:solidFill>
                        <a:srgbClr val="1B4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B4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B4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B4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4297"/>
                    </a:solidFill>
                  </a:tcPr>
                </a:tc>
                <a:tc>
                  <a:txBody>
                    <a:bodyPr/>
                    <a:lstStyle/>
                    <a:p>
                      <a:pPr marL="476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07/17/2020</a:t>
                      </a:r>
                    </a:p>
                  </a:txBody>
                  <a:tcPr marL="35991" marR="35991" marT="17995" marB="17995" horzOverflow="overflow">
                    <a:lnL w="3175" cap="flat" cmpd="sng" algn="ctr">
                      <a:solidFill>
                        <a:srgbClr val="1B4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B4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B4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B42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roup 192">
            <a:extLst>
              <a:ext uri="{FF2B5EF4-FFF2-40B4-BE49-F238E27FC236}">
                <a16:creationId xmlns:a16="http://schemas.microsoft.com/office/drawing/2014/main" id="{751C01EF-18C7-4595-B5F0-6D175D624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153665"/>
              </p:ext>
            </p:extLst>
          </p:nvPr>
        </p:nvGraphicFramePr>
        <p:xfrm>
          <a:off x="304718" y="1230798"/>
          <a:ext cx="5789692" cy="314970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5789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31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Key Activities/Accomplishments This Week</a:t>
                      </a:r>
                    </a:p>
                  </a:txBody>
                  <a:tcPr marL="35991" marR="35991" marT="45708" marB="45708" anchor="ctr" anchorCtr="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253"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Scrum team </a:t>
                      </a:r>
                    </a:p>
                    <a:p>
                      <a:pPr marL="571500" marR="0" lvl="1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Rightfax</a:t>
                      </a: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 :: Coding &amp; Unit testing complete – on target for feature completion</a:t>
                      </a:r>
                    </a:p>
                    <a:p>
                      <a:pPr marL="571500" marR="0" lvl="1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Submitted the code for </a:t>
                      </a:r>
                      <a:r>
                        <a:rPr kumimoji="1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Boban’s</a:t>
                      </a: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 review</a:t>
                      </a:r>
                    </a:p>
                    <a:p>
                      <a:pPr marL="571500" marR="0" lvl="1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HCL technical lead is tracking open items to be resolved</a:t>
                      </a:r>
                    </a:p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endParaRPr kumimoji="1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ＭＳ Ｐゴシック" pitchFamily="-109" charset="-128"/>
                        <a:cs typeface="Arial" pitchFamily="34" charset="0"/>
                      </a:endParaRPr>
                    </a:p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Health-X : Submitted updated SOW.  Awaiting decision on the project start</a:t>
                      </a:r>
                    </a:p>
                    <a:p>
                      <a:pPr marL="571500" marR="0" lvl="1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endParaRPr kumimoji="1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ＭＳ Ｐゴシック" pitchFamily="-109" charset="-128"/>
                        <a:cs typeface="Arial" pitchFamily="34" charset="0"/>
                      </a:endParaRPr>
                    </a:p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Symphony Composer automation testing</a:t>
                      </a:r>
                    </a:p>
                    <a:p>
                      <a:pPr marL="571500" marR="0" lvl="1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strategy submission planned on 7/21</a:t>
                      </a:r>
                    </a:p>
                    <a:p>
                      <a:pPr marL="571500" marR="0" lvl="1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endParaRPr kumimoji="1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ＭＳ Ｐゴシック" pitchFamily="-109" charset="-128"/>
                        <a:cs typeface="Arial" pitchFamily="34" charset="0"/>
                      </a:endParaRPr>
                    </a:p>
                    <a:p>
                      <a:pPr marL="571500" marR="0" lvl="1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endParaRPr kumimoji="1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ＭＳ Ｐゴシック" pitchFamily="-109" charset="-128"/>
                        <a:cs typeface="Arial" pitchFamily="34" charset="0"/>
                      </a:endParaRP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554"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endParaRPr kumimoji="1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ＭＳ Ｐゴシック" pitchFamily="-109" charset="-128"/>
                        <a:cs typeface="Arial" pitchFamily="34" charset="0"/>
                      </a:endParaRP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881972"/>
                  </a:ext>
                </a:extLst>
              </a:tr>
            </a:tbl>
          </a:graphicData>
        </a:graphic>
      </p:graphicFrame>
      <p:graphicFrame>
        <p:nvGraphicFramePr>
          <p:cNvPr id="8" name="Group 192">
            <a:extLst>
              <a:ext uri="{FF2B5EF4-FFF2-40B4-BE49-F238E27FC236}">
                <a16:creationId xmlns:a16="http://schemas.microsoft.com/office/drawing/2014/main" id="{9877CF7C-DB09-47E9-9F6D-A024A5B6C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360988"/>
              </p:ext>
            </p:extLst>
          </p:nvPr>
        </p:nvGraphicFramePr>
        <p:xfrm>
          <a:off x="6094412" y="1230796"/>
          <a:ext cx="5789691" cy="2517851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5789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52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000" b="1" kern="1200" noProof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Risks/Actions/Issues/Decisions (RAID)*</a:t>
                      </a:r>
                    </a:p>
                  </a:txBody>
                  <a:tcPr marL="35991" marR="35991" marT="45708" marB="45708" anchor="ctr" anchorCtr="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26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kern="1200" noProof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Risks:  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Durga (offshore scrum master) decision pending. He was interviewed and selected for on-boarding. Any new engagement that befits his role, he will be moving to that project.</a:t>
                      </a:r>
                    </a:p>
                    <a:p>
                      <a:pPr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2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Issues: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Multiple roles suspended. Decision pending during the week starting 7/20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Health-X portal project decision pending</a:t>
                      </a:r>
                      <a:endParaRPr lang="en-US" sz="1200" b="0" kern="1200" noProof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200" b="1" kern="1200" noProof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Decisions Required: </a:t>
                      </a:r>
                    </a:p>
                    <a:p>
                      <a:pPr marL="171450" indent="-17145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noProof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Way forward for the suspended roles</a:t>
                      </a:r>
                    </a:p>
                    <a:p>
                      <a:pPr marL="171450" indent="-17145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200" b="1" kern="1200" noProof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Group 192">
            <a:extLst>
              <a:ext uri="{FF2B5EF4-FFF2-40B4-BE49-F238E27FC236}">
                <a16:creationId xmlns:a16="http://schemas.microsoft.com/office/drawing/2014/main" id="{9B7912CB-855B-4837-BE6F-418C51F70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479882"/>
              </p:ext>
            </p:extLst>
          </p:nvPr>
        </p:nvGraphicFramePr>
        <p:xfrm>
          <a:off x="304718" y="3713480"/>
          <a:ext cx="5789692" cy="220041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5789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6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Plan for next week</a:t>
                      </a:r>
                    </a:p>
                  </a:txBody>
                  <a:tcPr marL="35991" marR="35991" marT="45708" marB="45708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1354">
                <a:tc>
                  <a:txBody>
                    <a:bodyPr/>
                    <a:lstStyle/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Automation testing</a:t>
                      </a:r>
                    </a:p>
                    <a:p>
                      <a:pPr marL="285750" marR="0" lvl="1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Review strategy with the team</a:t>
                      </a:r>
                    </a:p>
                    <a:p>
                      <a:pPr marL="285750" marR="0" lvl="1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endParaRPr kumimoji="1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ＭＳ Ｐゴシック" pitchFamily="-109" charset="-128"/>
                        <a:cs typeface="Arial" pitchFamily="34" charset="0"/>
                      </a:endParaRPr>
                    </a:p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Scrum Team</a:t>
                      </a:r>
                    </a:p>
                    <a:p>
                      <a:pPr marL="571500" marR="0" lvl="1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Code review feedback</a:t>
                      </a:r>
                    </a:p>
                    <a:p>
                      <a:pPr marL="571500" marR="0" lvl="1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Deploy to DEV/TST environment</a:t>
                      </a:r>
                    </a:p>
                    <a:p>
                      <a:pPr marL="571500" marR="0" lvl="1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Functional testing</a:t>
                      </a:r>
                    </a:p>
                    <a:p>
                      <a:pPr marL="114300" marR="0" lvl="0" indent="-1143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endParaRPr kumimoji="1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ＭＳ Ｐゴシック" pitchFamily="-109" charset="-128"/>
                        <a:cs typeface="Arial" pitchFamily="34" charset="0"/>
                      </a:endParaRP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Group 192">
            <a:extLst>
              <a:ext uri="{FF2B5EF4-FFF2-40B4-BE49-F238E27FC236}">
                <a16:creationId xmlns:a16="http://schemas.microsoft.com/office/drawing/2014/main" id="{45F0F30F-9F67-4157-B863-72FE74560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614406"/>
              </p:ext>
            </p:extLst>
          </p:nvPr>
        </p:nvGraphicFramePr>
        <p:xfrm>
          <a:off x="6094412" y="3715161"/>
          <a:ext cx="5789691" cy="219436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649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320">
                  <a:extLst>
                    <a:ext uri="{9D8B030D-6E8A-4147-A177-3AD203B41FA5}">
                      <a16:colId xmlns:a16="http://schemas.microsoft.com/office/drawing/2014/main" val="1159656324"/>
                    </a:ext>
                  </a:extLst>
                </a:gridCol>
                <a:gridCol w="990342">
                  <a:extLst>
                    <a:ext uri="{9D8B030D-6E8A-4147-A177-3AD203B41FA5}">
                      <a16:colId xmlns:a16="http://schemas.microsoft.com/office/drawing/2014/main" val="2407992798"/>
                    </a:ext>
                  </a:extLst>
                </a:gridCol>
              </a:tblGrid>
              <a:tr h="2742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Key Milestones</a:t>
                      </a:r>
                    </a:p>
                  </a:txBody>
                  <a:tcPr marL="35991" marR="35991" marT="45708" marB="45708" anchor="ctr" anchorCtr="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Date</a:t>
                      </a:r>
                    </a:p>
                  </a:txBody>
                  <a:tcPr marL="35991" marR="35991" marT="45708" marB="4570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Status</a:t>
                      </a:r>
                    </a:p>
                  </a:txBody>
                  <a:tcPr marL="35991" marR="35991" marT="45708" marB="45708" anchor="ctr" anchorCtr="1" horzOverflow="overflow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Scrum Teams onboarding</a:t>
                      </a: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07/03/2020</a:t>
                      </a: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G</a:t>
                      </a: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059828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Automation strategy for composer</a:t>
                      </a: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06/17/2020</a:t>
                      </a: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Y</a:t>
                      </a: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804885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RightFAX</a:t>
                      </a: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 integration</a:t>
                      </a: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07/17/2020</a:t>
                      </a: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C</a:t>
                      </a: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409865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Health-X design</a:t>
                      </a: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06/19/2020</a:t>
                      </a: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Suspended</a:t>
                      </a: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370904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Team structure finalization</a:t>
                      </a: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03/21/2020</a:t>
                      </a: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C</a:t>
                      </a: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42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Statement of work for Health X</a:t>
                      </a: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04/28/2020</a:t>
                      </a: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Suspended</a:t>
                      </a: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958720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Statement of work for Scrum Teams</a:t>
                      </a: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06/29/2020</a:t>
                      </a: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ＭＳ Ｐゴシック" pitchFamily="-109" charset="-128"/>
                          <a:cs typeface="Arial" pitchFamily="34" charset="0"/>
                        </a:rPr>
                        <a:t>C</a:t>
                      </a:r>
                    </a:p>
                  </a:txBody>
                  <a:tcPr marL="35991" marR="35991" marT="45708" marB="4570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B42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418041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2E08B464-4823-4D7A-BD3F-770E8B1BD4E7}"/>
              </a:ext>
            </a:extLst>
          </p:cNvPr>
          <p:cNvGrpSpPr/>
          <p:nvPr/>
        </p:nvGrpSpPr>
        <p:grpSpPr>
          <a:xfrm>
            <a:off x="1817453" y="6127485"/>
            <a:ext cx="1017481" cy="153848"/>
            <a:chOff x="1731665" y="6575539"/>
            <a:chExt cx="1017746" cy="1538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3C0CC50-B0B0-44EF-A89D-8E6CED5A0DCA}"/>
                </a:ext>
              </a:extLst>
            </p:cNvPr>
            <p:cNvSpPr/>
            <p:nvPr/>
          </p:nvSpPr>
          <p:spPr>
            <a:xfrm>
              <a:off x="1731665" y="6575539"/>
              <a:ext cx="365760" cy="153888"/>
            </a:xfrm>
            <a:prstGeom prst="rect">
              <a:avLst/>
            </a:prstGeom>
            <a:solidFill>
              <a:srgbClr val="1B4297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1EA6BC-B0B2-48B0-B82A-D8DA33407C98}"/>
                </a:ext>
              </a:extLst>
            </p:cNvPr>
            <p:cNvSpPr txBox="1"/>
            <p:nvPr/>
          </p:nvSpPr>
          <p:spPr>
            <a:xfrm>
              <a:off x="2132254" y="6575539"/>
              <a:ext cx="61715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Completed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846C98-292E-424F-A1AE-E0D2646BEFFA}"/>
              </a:ext>
            </a:extLst>
          </p:cNvPr>
          <p:cNvGrpSpPr/>
          <p:nvPr/>
        </p:nvGrpSpPr>
        <p:grpSpPr>
          <a:xfrm>
            <a:off x="3957662" y="6127485"/>
            <a:ext cx="804241" cy="153848"/>
            <a:chOff x="3787935" y="6575539"/>
            <a:chExt cx="804450" cy="1538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08069A1-FE07-4C9B-BFD0-E68677D9EA95}"/>
                </a:ext>
              </a:extLst>
            </p:cNvPr>
            <p:cNvSpPr/>
            <p:nvPr/>
          </p:nvSpPr>
          <p:spPr>
            <a:xfrm>
              <a:off x="3787935" y="6575539"/>
              <a:ext cx="365760" cy="153888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FF9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5F9B23-344E-4DA7-8F47-95F9C31BDF3A}"/>
                </a:ext>
              </a:extLst>
            </p:cNvPr>
            <p:cNvSpPr txBox="1"/>
            <p:nvPr/>
          </p:nvSpPr>
          <p:spPr>
            <a:xfrm>
              <a:off x="4186825" y="6575539"/>
              <a:ext cx="40556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At Risk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86196F-874D-401A-9FC3-CCC5CDA6C4B2}"/>
              </a:ext>
            </a:extLst>
          </p:cNvPr>
          <p:cNvGrpSpPr/>
          <p:nvPr/>
        </p:nvGrpSpPr>
        <p:grpSpPr>
          <a:xfrm>
            <a:off x="2944516" y="6127485"/>
            <a:ext cx="924398" cy="153848"/>
            <a:chOff x="2832673" y="6575539"/>
            <a:chExt cx="924639" cy="15388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1D700D-6388-4E4D-B330-4BFCC41B191B}"/>
                </a:ext>
              </a:extLst>
            </p:cNvPr>
            <p:cNvSpPr/>
            <p:nvPr/>
          </p:nvSpPr>
          <p:spPr>
            <a:xfrm>
              <a:off x="2832673" y="6575539"/>
              <a:ext cx="365760" cy="153888"/>
            </a:xfrm>
            <a:prstGeom prst="rect">
              <a:avLst/>
            </a:prstGeom>
            <a:solidFill>
              <a:srgbClr val="00B050"/>
            </a:solidFill>
            <a:ln w="6350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BE9A9B-E6FD-4158-8B61-F90535D291E9}"/>
                </a:ext>
              </a:extLst>
            </p:cNvPr>
            <p:cNvSpPr txBox="1"/>
            <p:nvPr/>
          </p:nvSpPr>
          <p:spPr>
            <a:xfrm>
              <a:off x="3231527" y="6575539"/>
              <a:ext cx="525785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On Track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2571AA-A319-4CD1-9114-4BAF2964CCCE}"/>
              </a:ext>
            </a:extLst>
          </p:cNvPr>
          <p:cNvGrpSpPr/>
          <p:nvPr/>
        </p:nvGrpSpPr>
        <p:grpSpPr>
          <a:xfrm>
            <a:off x="4860269" y="6127485"/>
            <a:ext cx="924434" cy="153848"/>
            <a:chOff x="4816071" y="6575539"/>
            <a:chExt cx="924675" cy="1538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0241D98-A29A-40BF-AB2C-E7AA68E76EF2}"/>
                </a:ext>
              </a:extLst>
            </p:cNvPr>
            <p:cNvSpPr/>
            <p:nvPr/>
          </p:nvSpPr>
          <p:spPr>
            <a:xfrm>
              <a:off x="4816071" y="6575539"/>
              <a:ext cx="365760" cy="153888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n-lt"/>
                  <a:cs typeface="Arial" panose="020B0604020202020204" pitchFamily="34" charset="0"/>
                </a:rPr>
                <a:t>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A2F0AA-1E2A-4EEF-8973-073A110EA117}"/>
                </a:ext>
              </a:extLst>
            </p:cNvPr>
            <p:cNvSpPr txBox="1"/>
            <p:nvPr/>
          </p:nvSpPr>
          <p:spPr>
            <a:xfrm>
              <a:off x="5214961" y="6575539"/>
              <a:ext cx="525785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000000"/>
                  </a:solidFill>
                  <a:latin typeface="+mn-lt"/>
                  <a:cs typeface="Arial" panose="020B0604020202020204" pitchFamily="34" charset="0"/>
                </a:rPr>
                <a:t>Off Track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41465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HCL Template">
  <a:themeElements>
    <a:clrScheme name="HCL_RBtC">
      <a:dk1>
        <a:srgbClr val="000000"/>
      </a:dk1>
      <a:lt1>
        <a:srgbClr val="FFFFFF"/>
      </a:lt1>
      <a:dk2>
        <a:srgbClr val="F58220"/>
      </a:dk2>
      <a:lt2>
        <a:srgbClr val="0066B3"/>
      </a:lt2>
      <a:accent1>
        <a:srgbClr val="EB1946"/>
      </a:accent1>
      <a:accent2>
        <a:srgbClr val="5A2D91"/>
      </a:accent2>
      <a:accent3>
        <a:srgbClr val="00AFBE"/>
      </a:accent3>
      <a:accent4>
        <a:srgbClr val="5EC1EF"/>
      </a:accent4>
      <a:accent5>
        <a:srgbClr val="BED732"/>
      </a:accent5>
      <a:accent6>
        <a:srgbClr val="FAB914"/>
      </a:accent6>
      <a:hlink>
        <a:srgbClr val="0066FF"/>
      </a:hlink>
      <a:folHlink>
        <a:srgbClr val="FAB9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chemeClr val="bg1">
              <a:lumMod val="75000"/>
            </a:schemeClr>
          </a:solidFill>
          <a:prstDash val="solid"/>
          <a:miter lim="800000"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HC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HCL Template">
  <a:themeElements>
    <a:clrScheme name="HCL_RBtC">
      <a:dk1>
        <a:srgbClr val="000000"/>
      </a:dk1>
      <a:lt1>
        <a:srgbClr val="FFFFFF"/>
      </a:lt1>
      <a:dk2>
        <a:srgbClr val="F58220"/>
      </a:dk2>
      <a:lt2>
        <a:srgbClr val="0066B3"/>
      </a:lt2>
      <a:accent1>
        <a:srgbClr val="EB1946"/>
      </a:accent1>
      <a:accent2>
        <a:srgbClr val="5A2D91"/>
      </a:accent2>
      <a:accent3>
        <a:srgbClr val="00AFBE"/>
      </a:accent3>
      <a:accent4>
        <a:srgbClr val="5EC1EF"/>
      </a:accent4>
      <a:accent5>
        <a:srgbClr val="BED732"/>
      </a:accent5>
      <a:accent6>
        <a:srgbClr val="FAB914"/>
      </a:accent6>
      <a:hlink>
        <a:srgbClr val="0066FF"/>
      </a:hlink>
      <a:folHlink>
        <a:srgbClr val="FAB9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C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HCL Templat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C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FI Assessment Report V0.1" id="{C9951B6F-6C91-404D-BB7A-360A859D0B80}" vid="{0D865CC3-9630-4CE8-B314-9BFD54CA4EF3}"/>
    </a:ext>
  </a:extLst>
</a:theme>
</file>

<file path=ppt/theme/theme4.xml><?xml version="1.0" encoding="utf-8"?>
<a:theme xmlns:a="http://schemas.openxmlformats.org/drawingml/2006/main" name="2_HCL Template">
  <a:themeElements>
    <a:clrScheme name="HCL_RBtC">
      <a:dk1>
        <a:srgbClr val="000000"/>
      </a:dk1>
      <a:lt1>
        <a:srgbClr val="FFFFFF"/>
      </a:lt1>
      <a:dk2>
        <a:srgbClr val="F58220"/>
      </a:dk2>
      <a:lt2>
        <a:srgbClr val="0066B3"/>
      </a:lt2>
      <a:accent1>
        <a:srgbClr val="EB1946"/>
      </a:accent1>
      <a:accent2>
        <a:srgbClr val="5A2D91"/>
      </a:accent2>
      <a:accent3>
        <a:srgbClr val="00AFBE"/>
      </a:accent3>
      <a:accent4>
        <a:srgbClr val="5EC1EF"/>
      </a:accent4>
      <a:accent5>
        <a:srgbClr val="BED732"/>
      </a:accent5>
      <a:accent6>
        <a:srgbClr val="FAB914"/>
      </a:accent6>
      <a:hlink>
        <a:srgbClr val="0066FF"/>
      </a:hlink>
      <a:folHlink>
        <a:srgbClr val="FAB9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HC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53465B8732E849A6C996047D70A456" ma:contentTypeVersion="3" ma:contentTypeDescription="Create a new document." ma:contentTypeScope="" ma:versionID="bcc6bbdcfeea611364bd24f1a14db279">
  <xsd:schema xmlns:xsd="http://www.w3.org/2001/XMLSchema" xmlns:xs="http://www.w3.org/2001/XMLSchema" xmlns:p="http://schemas.microsoft.com/office/2006/metadata/properties" xmlns:ns2="30c1e34b-1038-40f1-80e7-a87cbc9c2441" targetNamespace="http://schemas.microsoft.com/office/2006/metadata/properties" ma:root="true" ma:fieldsID="a8d592ae22ac4d33e1a4f647a0af530a" ns2:_="">
    <xsd:import namespace="30c1e34b-1038-40f1-80e7-a87cbc9c244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c1e34b-1038-40f1-80e7-a87cbc9c24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402C39-0304-4EE6-BD14-3D564445F0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c1e34b-1038-40f1-80e7-a87cbc9c24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CAEB5E-5180-4BCD-B68F-4922D30525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6746B7-AD73-4BE9-B637-0C32128FD36A}">
  <ds:schemaRefs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30c1e34b-1038-40f1-80e7-a87cbc9c244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43012</TotalTime>
  <Words>372</Words>
  <Application>Microsoft Office PowerPoint</Application>
  <PresentationFormat>Custom</PresentationFormat>
  <Paragraphs>141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20" baseType="lpstr">
      <vt:lpstr>ＭＳ Ｐゴシック</vt:lpstr>
      <vt:lpstr>Agency FB</vt:lpstr>
      <vt:lpstr>Arial</vt:lpstr>
      <vt:lpstr>Calibri</vt:lpstr>
      <vt:lpstr>Century Gothic</vt:lpstr>
      <vt:lpstr>Lucida Sans Unicode</vt:lpstr>
      <vt:lpstr>Novecento Book</vt:lpstr>
      <vt:lpstr>Segoe UI</vt:lpstr>
      <vt:lpstr>Symbol</vt:lpstr>
      <vt:lpstr>Times New Roman</vt:lpstr>
      <vt:lpstr>Webdings</vt:lpstr>
      <vt:lpstr>Wingdings</vt:lpstr>
      <vt:lpstr>Wingdings 2</vt:lpstr>
      <vt:lpstr>HCL Template</vt:lpstr>
      <vt:lpstr>1_HCL Template</vt:lpstr>
      <vt:lpstr>4_HCL Template</vt:lpstr>
      <vt:lpstr>2_HCL Template</vt:lpstr>
      <vt:lpstr>PCS Symphony - Weekly Report  Jul 17, 2020</vt:lpstr>
      <vt:lpstr>PowerPoint Presentation</vt:lpstr>
      <vt:lpstr>PowerPoint Presentation</vt:lpstr>
    </vt:vector>
  </TitlesOfParts>
  <Manager>Embedded Systems</Manager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NFI High Level Architecutre</dc:title>
  <dc:subject>Customer Presentation</dc:subject>
  <dc:creator>Aravind Kakarla</dc:creator>
  <cp:lastModifiedBy>Aravind Kakarla</cp:lastModifiedBy>
  <cp:revision>427</cp:revision>
  <cp:lastPrinted>2019-11-14T20:05:50Z</cp:lastPrinted>
  <dcterms:created xsi:type="dcterms:W3CDTF">2002-02-05T06:41:08Z</dcterms:created>
  <dcterms:modified xsi:type="dcterms:W3CDTF">2020-07-17T19:27:16Z</dcterms:modified>
  <cp:category>Presentations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 completed">
    <vt:lpwstr>26 June 2003</vt:lpwstr>
  </property>
  <property fmtid="{D5CDD505-2E9C-101B-9397-08002B2CF9AE}" pid="3" name="TitusGUID">
    <vt:lpwstr>42f758da-7467-40e5-a886-d2e9fd96b18e</vt:lpwstr>
  </property>
  <property fmtid="{D5CDD505-2E9C-101B-9397-08002B2CF9AE}" pid="4" name="Classification">
    <vt:lpwstr>null</vt:lpwstr>
  </property>
  <property fmtid="{D5CDD505-2E9C-101B-9397-08002B2CF9AE}" pid="5" name="ContentTypeId">
    <vt:lpwstr>0x0101006D53465B8732E849A6C996047D70A456</vt:lpwstr>
  </property>
  <property fmtid="{D5CDD505-2E9C-101B-9397-08002B2CF9AE}" pid="6" name="HCLClassification">
    <vt:lpwstr>HCL_Cla5s_Publ1c</vt:lpwstr>
  </property>
  <property fmtid="{D5CDD505-2E9C-101B-9397-08002B2CF9AE}" pid="7" name="HCL_Cla5s_D6">
    <vt:lpwstr>False</vt:lpwstr>
  </property>
</Properties>
</file>